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6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FF33CC"/>
    <a:srgbClr val="CC00FF"/>
    <a:srgbClr val="FFFF66"/>
    <a:srgbClr val="CC99FF"/>
    <a:srgbClr val="FF99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49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82" y="144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0BF01C6-C6A1-47C3-ACC8-63FCC3569A01}" type="datetimeFigureOut">
              <a:rPr lang="uk-UA" smtClean="0"/>
              <a:pPr/>
              <a:t>23.02.2013</a:t>
            </a:fld>
            <a:endParaRPr lang="uk-UA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033363E-A69B-4139-9179-5C9D24BC7DE5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User\Desktop\V%20gostyah%20u%20skazki%20-%20Prihodite%20v%20gosti%20k%20nam.mp3" TargetMode="Externa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3.xml"/><Relationship Id="rId1" Type="http://schemas.openxmlformats.org/officeDocument/2006/relationships/audio" Target="file:///C:\Users\User\Desktop\&#1054;&#1083;&#1100;&#1075;&#1072;%20&#1052;&#1080;&#1082;&#1086;&#1083;&#1072;&#1111;&#1074;&#1085;&#1072;\020_&#1058;&#1072;&#1085;&#1077;&#1094;%20&#1084;&#1072;&#1083;&#1077;&#1085;&#1100;&#1082;&#1080;&#1093;%20&#1091;&#1090;&#1103;&#1090;%20(&#1092;&#1088;&#1072;&#1085;&#1094;&#1091;&#1079;&#1089;&#1082;&#1072;&#1103;%20&#1085;&#1072;&#1088;&#1086;&#1076;&#1085;&#1072;&#1103;%20-%20&#1070;.%20&#1069;&#1085;&#1090;&#1080;&#1085;).mp3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4869" y="0"/>
            <a:ext cx="933389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571744"/>
            <a:ext cx="8429684" cy="2071702"/>
          </a:xfrm>
        </p:spPr>
        <p:txBody>
          <a:bodyPr>
            <a:noAutofit/>
          </a:bodyPr>
          <a:lstStyle/>
          <a:p>
            <a:r>
              <a:rPr lang="uk-UA" sz="6600" dirty="0" smtClean="0">
                <a:solidFill>
                  <a:srgbClr val="FF33CC"/>
                </a:solidFill>
              </a:rPr>
              <a:t>Казка запрошує до гри</a:t>
            </a:r>
            <a:endParaRPr lang="uk-UA" sz="6600" dirty="0">
              <a:solidFill>
                <a:srgbClr val="FF33CC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" name="V gostyah u skazki - Prihodite v gosti k na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07246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628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Казкові предмети</a:t>
            </a:r>
            <a:endParaRPr lang="uk-UA" dirty="0"/>
          </a:p>
        </p:txBody>
      </p:sp>
      <p:pic>
        <p:nvPicPr>
          <p:cNvPr id="1026" name="Picture 2" descr="C:\Users\User\Desktop\Ольга Миколаївна\Картинки\смитмс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28926" y="2500306"/>
            <a:ext cx="3655362" cy="2428892"/>
          </a:xfrm>
          <a:prstGeom prst="rect">
            <a:avLst/>
          </a:prstGeom>
          <a:noFill/>
        </p:spPr>
      </p:pic>
      <p:pic>
        <p:nvPicPr>
          <p:cNvPr id="1028" name="Picture 4" descr="C:\Users\User\Desktop\Ольга Миколаївна\Картинки\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1785926"/>
            <a:ext cx="5183448" cy="3685353"/>
          </a:xfrm>
          <a:prstGeom prst="rect">
            <a:avLst/>
          </a:prstGeom>
          <a:noFill/>
        </p:spPr>
      </p:pic>
      <p:pic>
        <p:nvPicPr>
          <p:cNvPr id="1029" name="Picture 5" descr="C:\Users\User\Desktop\Ольга Миколаївна\Картинки\IMG_481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1571612"/>
            <a:ext cx="5349823" cy="3581409"/>
          </a:xfrm>
          <a:prstGeom prst="rect">
            <a:avLst/>
          </a:prstGeom>
          <a:noFill/>
        </p:spPr>
      </p:pic>
      <p:pic>
        <p:nvPicPr>
          <p:cNvPr id="1030" name="Picture 6" descr="C:\Users\User\Desktop\Ольга Миколаївна\Картинки\3008085773_973a331ec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728" y="1571612"/>
            <a:ext cx="5454099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1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1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332037"/>
            <a:ext cx="9358378" cy="45259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3600" b="1" dirty="0" smtClean="0">
                <a:solidFill>
                  <a:srgbClr val="CC00FF"/>
                </a:solidFill>
                <a:latin typeface="Comic Sans MS" pitchFamily="66" charset="0"/>
              </a:rPr>
              <a:t>Кращі побажання ви прийміть від нас.</a:t>
            </a:r>
          </a:p>
          <a:p>
            <a:pPr algn="ctr">
              <a:buNone/>
            </a:pPr>
            <a:r>
              <a:rPr lang="uk-UA" sz="3600" b="1" dirty="0" smtClean="0">
                <a:solidFill>
                  <a:srgbClr val="CC00FF"/>
                </a:solidFill>
                <a:latin typeface="Comic Sans MS" pitchFamily="66" charset="0"/>
              </a:rPr>
              <a:t>І в нас, і в вас все буде гаразд.</a:t>
            </a:r>
          </a:p>
          <a:p>
            <a:pPr algn="ctr">
              <a:buNone/>
            </a:pPr>
            <a:r>
              <a:rPr lang="uk-UA" sz="3600" b="1" dirty="0" smtClean="0">
                <a:solidFill>
                  <a:srgbClr val="CC00FF"/>
                </a:solidFill>
                <a:latin typeface="Comic Sans MS" pitchFamily="66" charset="0"/>
              </a:rPr>
              <a:t>Щоб ми і ви щасливі були.</a:t>
            </a:r>
          </a:p>
          <a:p>
            <a:pPr algn="ctr">
              <a:buNone/>
            </a:pPr>
            <a:r>
              <a:rPr lang="uk-UA" sz="3600" b="1" dirty="0" smtClean="0">
                <a:solidFill>
                  <a:srgbClr val="CC00FF"/>
                </a:solidFill>
                <a:latin typeface="Comic Sans MS" pitchFamily="66" charset="0"/>
              </a:rPr>
              <a:t>До нових зустрічей!</a:t>
            </a:r>
            <a:endParaRPr lang="uk-UA" sz="3600" b="1" dirty="0">
              <a:solidFill>
                <a:srgbClr val="CC00FF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i="1" dirty="0" err="1" smtClean="0">
                <a:solidFill>
                  <a:srgbClr val="FF99CC"/>
                </a:solidFill>
              </a:rPr>
              <a:t>“Казкознавці”</a:t>
            </a:r>
            <a:endParaRPr lang="uk-UA" sz="6000" b="1" i="1" dirty="0">
              <a:solidFill>
                <a:srgbClr val="FF99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uk-UA" sz="6000" i="1" dirty="0" smtClean="0">
                <a:solidFill>
                  <a:schemeClr val="accent3">
                    <a:lumMod val="75000"/>
                  </a:schemeClr>
                </a:solidFill>
              </a:rPr>
              <a:t>Хто казок багато знає,</a:t>
            </a:r>
          </a:p>
          <a:p>
            <a:pPr>
              <a:buNone/>
            </a:pPr>
            <a:r>
              <a:rPr lang="uk-UA" sz="6000" i="1" dirty="0" smtClean="0">
                <a:solidFill>
                  <a:schemeClr val="accent3">
                    <a:lumMod val="75000"/>
                  </a:schemeClr>
                </a:solidFill>
              </a:rPr>
              <a:t>Завжди той перемагає!</a:t>
            </a:r>
            <a:endParaRPr lang="uk-UA" sz="6000" i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i="1" dirty="0" err="1" smtClean="0">
                <a:solidFill>
                  <a:srgbClr val="FF0000"/>
                </a:solidFill>
              </a:rPr>
              <a:t>“Всезнайки”</a:t>
            </a:r>
            <a:endParaRPr lang="uk-UA" sz="60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uk-UA" sz="6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Чим важче завдання,</a:t>
            </a:r>
          </a:p>
          <a:p>
            <a:pPr>
              <a:buNone/>
            </a:pPr>
            <a:r>
              <a:rPr lang="uk-UA" sz="6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Тим дорожча перемога.</a:t>
            </a:r>
            <a:endParaRPr lang="uk-UA" sz="6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7200" dirty="0" err="1" smtClean="0">
                <a:solidFill>
                  <a:schemeClr val="accent3">
                    <a:lumMod val="75000"/>
                  </a:schemeClr>
                </a:solidFill>
              </a:rPr>
              <a:t>“Добавлянки”</a:t>
            </a:r>
            <a:endParaRPr lang="uk-UA" sz="72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72132" y="2428868"/>
            <a:ext cx="2828916" cy="7791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3200" i="1" dirty="0" smtClean="0">
                <a:solidFill>
                  <a:srgbClr val="FF0000"/>
                </a:solidFill>
              </a:rPr>
              <a:t>Братик Іванко</a:t>
            </a:r>
          </a:p>
          <a:p>
            <a:pPr>
              <a:buNone/>
            </a:pPr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3714752"/>
            <a:ext cx="29015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i="1" dirty="0" smtClean="0">
                <a:solidFill>
                  <a:srgbClr val="FF0000"/>
                </a:solidFill>
              </a:rPr>
              <a:t>Семеро гномів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57620" y="3929066"/>
            <a:ext cx="19832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i="1" dirty="0" smtClean="0">
                <a:solidFill>
                  <a:srgbClr val="FF0000"/>
                </a:solidFill>
              </a:rPr>
              <a:t>П</a:t>
            </a:r>
            <a:r>
              <a:rPr lang="en-US" sz="3200" i="1" dirty="0" smtClean="0">
                <a:solidFill>
                  <a:srgbClr val="FF0000"/>
                </a:solidFill>
              </a:rPr>
              <a:t>’</a:t>
            </a:r>
            <a:r>
              <a:rPr lang="uk-UA" sz="3200" i="1" dirty="0" err="1" smtClean="0">
                <a:solidFill>
                  <a:srgbClr val="FF0000"/>
                </a:solidFill>
              </a:rPr>
              <a:t>ятачок</a:t>
            </a:r>
            <a:endParaRPr lang="uk-UA" sz="3200" i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43042" y="2500306"/>
            <a:ext cx="1531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i="1" dirty="0" smtClean="0">
                <a:solidFill>
                  <a:srgbClr val="FF0000"/>
                </a:solidFill>
              </a:rPr>
              <a:t>Півник</a:t>
            </a:r>
            <a:endParaRPr lang="uk-UA" sz="3200" i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71736" y="6072206"/>
            <a:ext cx="13676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i="1" dirty="0" err="1" smtClean="0">
                <a:solidFill>
                  <a:srgbClr val="FF0000"/>
                </a:solidFill>
              </a:rPr>
              <a:t>Верть</a:t>
            </a:r>
            <a:endParaRPr lang="uk-UA" sz="3200" i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86512" y="5072074"/>
            <a:ext cx="11965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i="1" dirty="0" smtClean="0">
                <a:solidFill>
                  <a:srgbClr val="FF0000"/>
                </a:solidFill>
              </a:rPr>
              <a:t>Герда</a:t>
            </a:r>
            <a:endParaRPr lang="uk-UA" sz="3200" i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86578" y="3714752"/>
            <a:ext cx="19399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i="1" dirty="0" smtClean="0">
                <a:solidFill>
                  <a:srgbClr val="FF0000"/>
                </a:solidFill>
              </a:rPr>
              <a:t>Мальвіна</a:t>
            </a:r>
            <a:endParaRPr lang="uk-UA" sz="3200" i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14414" y="5357826"/>
            <a:ext cx="27318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i="1" dirty="0" smtClean="0">
                <a:solidFill>
                  <a:srgbClr val="FF0000"/>
                </a:solidFill>
              </a:rPr>
              <a:t>Іван-Царевич</a:t>
            </a:r>
            <a:endParaRPr lang="uk-UA" sz="3200" i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86182" y="5286388"/>
            <a:ext cx="17712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i="1" dirty="0" smtClean="0">
                <a:solidFill>
                  <a:srgbClr val="FF0000"/>
                </a:solidFill>
              </a:rPr>
              <a:t>Колобок</a:t>
            </a:r>
            <a:endParaRPr lang="uk-UA" sz="3200" i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57884" y="6072206"/>
            <a:ext cx="24292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i="1" dirty="0" smtClean="0">
                <a:solidFill>
                  <a:srgbClr val="FF0000"/>
                </a:solidFill>
              </a:rPr>
              <a:t>Попелюшка</a:t>
            </a:r>
            <a:endParaRPr lang="uk-UA" sz="3200" i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71802" y="3143248"/>
            <a:ext cx="26793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i="1" dirty="0" smtClean="0">
                <a:solidFill>
                  <a:srgbClr val="FF0000"/>
                </a:solidFill>
              </a:rPr>
              <a:t>Пан Коцький</a:t>
            </a:r>
            <a:endParaRPr lang="uk-UA" sz="32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6600" dirty="0" smtClean="0">
                <a:solidFill>
                  <a:srgbClr val="CC99FF"/>
                </a:solidFill>
              </a:rPr>
              <a:t>Казкова вікторина</a:t>
            </a:r>
            <a:endParaRPr lang="uk-UA" sz="6600" dirty="0">
              <a:solidFill>
                <a:srgbClr val="CC99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00464" y="4429132"/>
            <a:ext cx="5143536" cy="14287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4400" dirty="0" smtClean="0">
                <a:solidFill>
                  <a:srgbClr val="FF33CC"/>
                </a:solidFill>
              </a:rPr>
              <a:t>Язиката </a:t>
            </a:r>
            <a:r>
              <a:rPr lang="uk-UA" sz="4400" dirty="0" err="1" smtClean="0">
                <a:solidFill>
                  <a:srgbClr val="FF33CC"/>
                </a:solidFill>
              </a:rPr>
              <a:t>Хвеська</a:t>
            </a:r>
            <a:endParaRPr lang="uk-UA" sz="4400" dirty="0">
              <a:solidFill>
                <a:srgbClr val="FF33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44" y="1357298"/>
            <a:ext cx="4929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solidFill>
                  <a:srgbClr val="FF33CC"/>
                </a:solidFill>
              </a:rPr>
              <a:t>Котик і Півник</a:t>
            </a:r>
            <a:endParaRPr lang="uk-UA" sz="4400" dirty="0">
              <a:solidFill>
                <a:srgbClr val="FF33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6248" y="1428736"/>
            <a:ext cx="46802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 smtClean="0">
                <a:solidFill>
                  <a:srgbClr val="FF33CC"/>
                </a:solidFill>
              </a:rPr>
              <a:t>Летючий корабель</a:t>
            </a:r>
            <a:endParaRPr lang="uk-UA" sz="4400" dirty="0">
              <a:solidFill>
                <a:srgbClr val="FF33C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3929066"/>
            <a:ext cx="50768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 smtClean="0">
                <a:solidFill>
                  <a:srgbClr val="FF33CC"/>
                </a:solidFill>
              </a:rPr>
              <a:t>Лисиця та Журавель</a:t>
            </a:r>
            <a:endParaRPr lang="uk-UA" sz="4400" dirty="0">
              <a:solidFill>
                <a:srgbClr val="FF33C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6248" y="5429264"/>
            <a:ext cx="32880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 smtClean="0">
                <a:solidFill>
                  <a:srgbClr val="FF33CC"/>
                </a:solidFill>
              </a:rPr>
              <a:t>Коза-Дереза</a:t>
            </a:r>
            <a:endParaRPr lang="uk-UA" sz="4400" dirty="0">
              <a:solidFill>
                <a:srgbClr val="FF33C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57422" y="2643182"/>
            <a:ext cx="46639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 err="1" smtClean="0">
                <a:solidFill>
                  <a:srgbClr val="FF33CC"/>
                </a:solidFill>
              </a:rPr>
              <a:t>Солом</a:t>
            </a:r>
            <a:r>
              <a:rPr lang="en-US" sz="4400" dirty="0" smtClean="0">
                <a:solidFill>
                  <a:srgbClr val="FF33CC"/>
                </a:solidFill>
              </a:rPr>
              <a:t>’</a:t>
            </a:r>
            <a:r>
              <a:rPr lang="uk-UA" sz="4400" dirty="0" err="1" smtClean="0">
                <a:solidFill>
                  <a:srgbClr val="FF33CC"/>
                </a:solidFill>
              </a:rPr>
              <a:t>яний</a:t>
            </a:r>
            <a:r>
              <a:rPr lang="uk-UA" sz="4400" dirty="0" smtClean="0">
                <a:solidFill>
                  <a:srgbClr val="FF33CC"/>
                </a:solidFill>
              </a:rPr>
              <a:t> Бичок</a:t>
            </a:r>
            <a:endParaRPr lang="uk-UA" sz="4400" dirty="0">
              <a:solidFill>
                <a:srgbClr val="FF33CC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00760" y="3571876"/>
            <a:ext cx="22209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 smtClean="0">
                <a:solidFill>
                  <a:srgbClr val="FF33CC"/>
                </a:solidFill>
              </a:rPr>
              <a:t>Колобок</a:t>
            </a:r>
            <a:endParaRPr lang="uk-UA" sz="4400" dirty="0">
              <a:solidFill>
                <a:srgbClr val="FF33CC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43042" y="5357826"/>
            <a:ext cx="15716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solidFill>
                  <a:srgbClr val="FF33CC"/>
                </a:solidFill>
              </a:rPr>
              <a:t>Ріпка</a:t>
            </a:r>
            <a:endParaRPr lang="uk-UA" sz="4400" dirty="0">
              <a:solidFill>
                <a:srgbClr val="FF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1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 якої казки малюнок</a:t>
            </a:r>
            <a:endParaRPr lang="uk-UA" dirty="0"/>
          </a:p>
        </p:txBody>
      </p:sp>
      <p:pic>
        <p:nvPicPr>
          <p:cNvPr id="1026" name="Picture 2" descr="C:\Users\User\Desktop\Ольга Миколаївна\Картинки\500ca5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571612"/>
            <a:ext cx="6143625" cy="4238625"/>
          </a:xfrm>
          <a:prstGeom prst="rect">
            <a:avLst/>
          </a:prstGeom>
          <a:noFill/>
        </p:spPr>
      </p:pic>
      <p:pic>
        <p:nvPicPr>
          <p:cNvPr id="1027" name="Picture 3" descr="C:\Users\User\Desktop\Ольга Миколаївна\Картинки\7776585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2000240"/>
            <a:ext cx="4286250" cy="3057525"/>
          </a:xfrm>
          <a:prstGeom prst="rect">
            <a:avLst/>
          </a:prstGeom>
          <a:noFill/>
        </p:spPr>
      </p:pic>
      <p:pic>
        <p:nvPicPr>
          <p:cNvPr id="1028" name="Picture 4" descr="C:\Users\User\Desktop\Ольга Миколаївна\Картинки\kurochka-ryab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2071678"/>
            <a:ext cx="4286250" cy="3114675"/>
          </a:xfrm>
          <a:prstGeom prst="rect">
            <a:avLst/>
          </a:prstGeom>
          <a:noFill/>
        </p:spPr>
      </p:pic>
      <p:pic>
        <p:nvPicPr>
          <p:cNvPr id="1030" name="Picture 6" descr="C:\Users\User\Desktop\Ольга Миколаївна\Картинки\pazl-zolushk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14480" y="1714488"/>
            <a:ext cx="5695950" cy="3609975"/>
          </a:xfrm>
          <a:prstGeom prst="rect">
            <a:avLst/>
          </a:prstGeom>
          <a:noFill/>
        </p:spPr>
      </p:pic>
      <p:pic>
        <p:nvPicPr>
          <p:cNvPr id="1031" name="Picture 7" descr="C:\Users\User\Desktop\Ольга Миколаївна\Картинки\titul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28860" y="857232"/>
            <a:ext cx="4500594" cy="4769932"/>
          </a:xfrm>
          <a:prstGeom prst="rect">
            <a:avLst/>
          </a:prstGeom>
          <a:noFill/>
        </p:spPr>
      </p:pic>
      <p:pic>
        <p:nvPicPr>
          <p:cNvPr id="1032" name="Picture 8" descr="C:\Users\User\Desktop\Ольга Миколаївна\Картинки\pazl-tri-porosenka-prognali-volka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14480" y="1571612"/>
            <a:ext cx="5638800" cy="3543300"/>
          </a:xfrm>
          <a:prstGeom prst="rect">
            <a:avLst/>
          </a:prstGeom>
          <a:noFill/>
        </p:spPr>
      </p:pic>
      <p:pic>
        <p:nvPicPr>
          <p:cNvPr id="1033" name="Picture 9" descr="C:\Users\User\Desktop\Ольга Миколаївна\Картинки\0_4ec13_7f14a9c9_L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71604" y="1285860"/>
            <a:ext cx="5715000" cy="431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7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86058"/>
            <a:ext cx="8686800" cy="838200"/>
          </a:xfrm>
        </p:spPr>
        <p:txBody>
          <a:bodyPr>
            <a:noAutofit/>
          </a:bodyPr>
          <a:lstStyle/>
          <a:p>
            <a:r>
              <a:rPr lang="uk-UA" sz="6600" dirty="0" smtClean="0">
                <a:solidFill>
                  <a:srgbClr val="FF33CC"/>
                </a:solidFill>
              </a:rPr>
              <a:t>Потанцюємо разом</a:t>
            </a:r>
            <a:br>
              <a:rPr lang="uk-UA" sz="6600" dirty="0" smtClean="0">
                <a:solidFill>
                  <a:srgbClr val="FF33CC"/>
                </a:solidFill>
              </a:rPr>
            </a:br>
            <a:endParaRPr lang="uk-UA" sz="6600" dirty="0">
              <a:solidFill>
                <a:srgbClr val="FF33CC"/>
              </a:solidFill>
            </a:endParaRPr>
          </a:p>
        </p:txBody>
      </p:sp>
      <p:pic>
        <p:nvPicPr>
          <p:cNvPr id="5" name="020_Танец маленьких утят (французская народная - Ю. Энтин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8572528" y="642939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1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Щаслива нагода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928802"/>
            <a:ext cx="3124192" cy="10890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9600" dirty="0" smtClean="0">
                <a:solidFill>
                  <a:srgbClr val="FF33CC"/>
                </a:solidFill>
                <a:latin typeface="+mj-lt"/>
              </a:rPr>
              <a:t>Яйце</a:t>
            </a:r>
            <a:endParaRPr lang="uk-UA" sz="9600" dirty="0">
              <a:solidFill>
                <a:srgbClr val="FF33CC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3174" y="2928934"/>
            <a:ext cx="468230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9600" dirty="0" err="1" smtClean="0">
                <a:solidFill>
                  <a:srgbClr val="CC99FF"/>
                </a:solidFill>
              </a:rPr>
              <a:t>Карлсон</a:t>
            </a:r>
            <a:endParaRPr lang="uk-UA" sz="9600" dirty="0">
              <a:solidFill>
                <a:srgbClr val="CC99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3929066"/>
            <a:ext cx="776847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9600" dirty="0" smtClean="0">
                <a:solidFill>
                  <a:schemeClr val="accent1">
                    <a:lumMod val="75000"/>
                  </a:schemeClr>
                </a:solidFill>
              </a:rPr>
              <a:t>У крані Дурнів</a:t>
            </a:r>
            <a:endParaRPr lang="uk-UA" sz="9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6116" y="2000240"/>
            <a:ext cx="401424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9600" dirty="0" smtClean="0">
                <a:solidFill>
                  <a:srgbClr val="00B050"/>
                </a:solidFill>
              </a:rPr>
              <a:t>Лисиця</a:t>
            </a:r>
            <a:endParaRPr lang="uk-UA" sz="9600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28794" y="2571744"/>
            <a:ext cx="45175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9600" dirty="0" smtClean="0">
                <a:solidFill>
                  <a:srgbClr val="7030A0"/>
                </a:solidFill>
              </a:rPr>
              <a:t>У ставку</a:t>
            </a:r>
            <a:endParaRPr lang="uk-UA" sz="9600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28926" y="3786190"/>
            <a:ext cx="148470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9600" dirty="0" smtClean="0">
                <a:solidFill>
                  <a:srgbClr val="FFFF66"/>
                </a:solidFill>
              </a:rPr>
              <a:t>Ох</a:t>
            </a:r>
            <a:endParaRPr lang="uk-UA" sz="9600" dirty="0">
              <a:solidFill>
                <a:srgbClr val="FFFF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8" presetClass="exit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lin" valueType="num">
                                      <p:cBhvr>
                                        <p:cTn id="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FF9999"/>
                </a:solidFill>
              </a:rPr>
              <a:t>Пантоміма</a:t>
            </a:r>
            <a:endParaRPr lang="uk-UA" dirty="0">
              <a:solidFill>
                <a:srgbClr val="FF9999"/>
              </a:solidFill>
            </a:endParaRPr>
          </a:p>
        </p:txBody>
      </p:sp>
      <p:pic>
        <p:nvPicPr>
          <p:cNvPr id="1026" name="Picture 2" descr="C:\Users\User\Desktop\1269367593_pan-kockij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71546"/>
            <a:ext cx="2967599" cy="2643206"/>
          </a:xfrm>
          <a:prstGeom prst="rect">
            <a:avLst/>
          </a:prstGeom>
          <a:noFill/>
        </p:spPr>
      </p:pic>
      <p:pic>
        <p:nvPicPr>
          <p:cNvPr id="1028" name="Picture 4" descr="C:\Users\User\Desktop\80687567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1071546"/>
            <a:ext cx="2428892" cy="3636066"/>
          </a:xfrm>
          <a:prstGeom prst="rect">
            <a:avLst/>
          </a:prstGeom>
          <a:noFill/>
        </p:spPr>
      </p:pic>
      <p:pic>
        <p:nvPicPr>
          <p:cNvPr id="1029" name="Picture 5" descr="C:\Users\User\Desktop\images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786189"/>
            <a:ext cx="3000396" cy="2708691"/>
          </a:xfrm>
          <a:prstGeom prst="rect">
            <a:avLst/>
          </a:prstGeom>
          <a:noFill/>
        </p:spPr>
      </p:pic>
      <p:pic>
        <p:nvPicPr>
          <p:cNvPr id="1030" name="Picture 6" descr="C:\Users\User\Desktop\1195131841_pic1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2428868"/>
            <a:ext cx="2357454" cy="4034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132</TotalTime>
  <Words>114</Words>
  <Application>Microsoft Office PowerPoint</Application>
  <PresentationFormat>Экран (4:3)</PresentationFormat>
  <Paragraphs>43</Paragraphs>
  <Slides>11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Поток</vt:lpstr>
      <vt:lpstr>Трек</vt:lpstr>
      <vt:lpstr>Казка запрошує до гри</vt:lpstr>
      <vt:lpstr>“Казкознавці”</vt:lpstr>
      <vt:lpstr>“Всезнайки”</vt:lpstr>
      <vt:lpstr>“Добавлянки”</vt:lpstr>
      <vt:lpstr>Казкова вікторина</vt:lpstr>
      <vt:lpstr>ДО якої казки малюнок</vt:lpstr>
      <vt:lpstr>Потанцюємо разом </vt:lpstr>
      <vt:lpstr>Щаслива нагода</vt:lpstr>
      <vt:lpstr>Пантоміма</vt:lpstr>
      <vt:lpstr>Казкові предмети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Казка запрошує до гри</dc:title>
  <dc:creator>User</dc:creator>
  <cp:lastModifiedBy>User</cp:lastModifiedBy>
  <cp:revision>16</cp:revision>
  <dcterms:created xsi:type="dcterms:W3CDTF">2013-01-12T14:25:31Z</dcterms:created>
  <dcterms:modified xsi:type="dcterms:W3CDTF">2013-02-23T16:50:23Z</dcterms:modified>
</cp:coreProperties>
</file>