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4" r:id="rId3"/>
    <p:sldId id="258" r:id="rId4"/>
    <p:sldId id="274" r:id="rId5"/>
    <p:sldId id="275" r:id="rId6"/>
    <p:sldId id="260" r:id="rId7"/>
    <p:sldId id="267" r:id="rId8"/>
    <p:sldId id="259" r:id="rId9"/>
    <p:sldId id="262" r:id="rId10"/>
    <p:sldId id="268" r:id="rId11"/>
    <p:sldId id="263" r:id="rId12"/>
    <p:sldId id="266" r:id="rId13"/>
    <p:sldId id="269" r:id="rId14"/>
    <p:sldId id="270" r:id="rId15"/>
    <p:sldId id="271" r:id="rId16"/>
    <p:sldId id="272" r:id="rId17"/>
    <p:sldId id="277" r:id="rId18"/>
    <p:sldId id="276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FB3D7F8-55D3-49B9-B412-76B5D5DCB30D}" type="datetimeFigureOut">
              <a:rPr lang="ru-RU" smtClean="0"/>
              <a:pPr/>
              <a:t>13.02.2013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E024A9D-4636-4C79-BEF9-9B1112495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ocuments%20and%20Settings\&#1054;&#1051;&#1045;&#1050;&#1057;&#1040;&#1053;&#1044;&#1056;&#1040;\&#1052;&#1086;&#1080;%20&#1076;&#1086;&#1082;&#1091;&#1084;&#1077;&#1085;&#1090;&#1099;\Downloads\psnya-pro-ukranu-dlya-prezentac(muzofon.com).mp3" TargetMode="Externa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07862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</a:t>
            </a:r>
            <a:r>
              <a:rPr lang="ru-RU" sz="3600" dirty="0" smtClean="0"/>
              <a:t> </a:t>
            </a:r>
            <a:r>
              <a:rPr lang="ru-RU" sz="3600" dirty="0" err="1" smtClean="0"/>
              <a:t>всіх</a:t>
            </a:r>
            <a:r>
              <a:rPr lang="ru-RU" sz="3600" dirty="0" smtClean="0"/>
              <a:t> людей одна </a:t>
            </a:r>
            <a:r>
              <a:rPr lang="ru-RU" sz="3600" dirty="0" err="1" smtClean="0"/>
              <a:t>святиня</a:t>
            </a:r>
            <a:r>
              <a:rPr lang="ru-RU" sz="3600" dirty="0" smtClean="0"/>
              <a:t>: </a:t>
            </a:r>
            <a:br>
              <a:rPr lang="ru-RU" sz="3600" dirty="0" smtClean="0"/>
            </a:br>
            <a:r>
              <a:rPr lang="ru-RU" sz="3600" b="1" dirty="0" err="1" smtClean="0">
                <a:solidFill>
                  <a:srgbClr val="FF0000"/>
                </a:solidFill>
              </a:rPr>
              <a:t>К</a:t>
            </a:r>
            <a:r>
              <a:rPr lang="ru-RU" sz="3600" dirty="0" err="1" smtClean="0"/>
              <a:t>уди</a:t>
            </a:r>
            <a:r>
              <a:rPr lang="ru-RU" sz="3600" dirty="0" smtClean="0"/>
              <a:t> не глянь, де не </a:t>
            </a:r>
            <a:r>
              <a:rPr lang="ru-RU" sz="3600" dirty="0" err="1" smtClean="0"/>
              <a:t>спитай</a:t>
            </a:r>
            <a:r>
              <a:rPr lang="ru-RU" sz="3600" dirty="0" smtClean="0"/>
              <a:t>, -</a:t>
            </a:r>
            <a:br>
              <a:rPr lang="ru-RU" sz="3600" dirty="0" smtClean="0"/>
            </a:br>
            <a:r>
              <a:rPr lang="ru-RU" sz="3600" b="1" dirty="0" err="1" smtClean="0">
                <a:solidFill>
                  <a:srgbClr val="FF0000"/>
                </a:solidFill>
              </a:rPr>
              <a:t>Р</a:t>
            </a:r>
            <a:r>
              <a:rPr lang="ru-RU" sz="3600" dirty="0" err="1" smtClean="0"/>
              <a:t>ідніша</a:t>
            </a:r>
            <a:r>
              <a:rPr lang="ru-RU" sz="3600" dirty="0" smtClean="0"/>
              <a:t> </a:t>
            </a:r>
            <a:r>
              <a:rPr lang="ru-RU" sz="3600" dirty="0" err="1" smtClean="0"/>
              <a:t>їм</a:t>
            </a:r>
            <a:r>
              <a:rPr lang="ru-RU" sz="3600" dirty="0" smtClean="0"/>
              <a:t> своя </a:t>
            </a:r>
            <a:r>
              <a:rPr lang="ru-RU" sz="3600" dirty="0" err="1" smtClean="0"/>
              <a:t>пустиня</a:t>
            </a:r>
            <a:r>
              <a:rPr lang="ru-RU" sz="3600" dirty="0" smtClean="0"/>
              <a:t>, </a:t>
            </a:r>
            <a:br>
              <a:rPr lang="ru-RU" sz="3600" dirty="0" smtClean="0"/>
            </a:br>
            <a:r>
              <a:rPr lang="ru-RU" sz="3600" b="1" dirty="0" err="1" smtClean="0">
                <a:solidFill>
                  <a:srgbClr val="FF0000"/>
                </a:solidFill>
              </a:rPr>
              <a:t>А</a:t>
            </a:r>
            <a:r>
              <a:rPr lang="ru-RU" sz="3600" dirty="0" err="1" smtClean="0"/>
              <a:t>ніж</a:t>
            </a:r>
            <a:r>
              <a:rPr lang="ru-RU" sz="3600" dirty="0" smtClean="0"/>
              <a:t> </a:t>
            </a:r>
            <a:r>
              <a:rPr lang="ru-RU" sz="3600" dirty="0" err="1" smtClean="0"/>
              <a:t>земний</a:t>
            </a:r>
            <a:r>
              <a:rPr lang="ru-RU" sz="3600" dirty="0" smtClean="0"/>
              <a:t> в </a:t>
            </a:r>
            <a:r>
              <a:rPr lang="ru-RU" sz="3600" dirty="0" err="1" smtClean="0"/>
              <a:t>чужині</a:t>
            </a:r>
            <a:r>
              <a:rPr lang="ru-RU" sz="3600" dirty="0" smtClean="0"/>
              <a:t> рай –</a:t>
            </a:r>
            <a:br>
              <a:rPr lang="ru-RU" sz="3600" dirty="0" smtClean="0"/>
            </a:br>
            <a:r>
              <a:rPr lang="ru-RU" sz="3600" b="1" dirty="0" err="1" smtClean="0">
                <a:solidFill>
                  <a:srgbClr val="FF0000"/>
                </a:solidFill>
              </a:rPr>
              <a:t>Ї</a:t>
            </a:r>
            <a:r>
              <a:rPr lang="ru-RU" sz="3600" dirty="0" err="1" smtClean="0"/>
              <a:t>м</a:t>
            </a:r>
            <a:r>
              <a:rPr lang="ru-RU" sz="3600" dirty="0" smtClean="0"/>
              <a:t> красить все </a:t>
            </a:r>
            <a:r>
              <a:rPr lang="ru-RU" sz="3600" dirty="0" err="1" smtClean="0"/>
              <a:t>їх</a:t>
            </a:r>
            <a:r>
              <a:rPr lang="ru-RU" sz="3600" dirty="0" smtClean="0"/>
              <a:t> </a:t>
            </a:r>
            <a:r>
              <a:rPr lang="ru-RU" sz="3600" dirty="0" err="1" smtClean="0"/>
              <a:t>рідний</a:t>
            </a:r>
            <a:r>
              <a:rPr lang="ru-RU" sz="3600" dirty="0" smtClean="0"/>
              <a:t> край. </a:t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Н</a:t>
            </a:r>
            <a:r>
              <a:rPr lang="ru-RU" sz="3600" dirty="0" smtClean="0"/>
              <a:t>ема без </a:t>
            </a:r>
            <a:r>
              <a:rPr lang="ru-RU" sz="3600" dirty="0" err="1" smtClean="0"/>
              <a:t>кореня</a:t>
            </a:r>
            <a:r>
              <a:rPr lang="ru-RU" sz="3600" dirty="0" smtClean="0"/>
              <a:t> </a:t>
            </a:r>
            <a:r>
              <a:rPr lang="ru-RU" sz="3600" dirty="0" err="1" smtClean="0"/>
              <a:t>рослини</a:t>
            </a:r>
            <a:r>
              <a:rPr lang="ru-RU" sz="3600" dirty="0" smtClean="0"/>
              <a:t>, </a:t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А</a:t>
            </a:r>
            <a:r>
              <a:rPr lang="ru-RU" sz="3600" dirty="0" smtClean="0"/>
              <a:t> нас, людей, без </a:t>
            </a:r>
            <a:r>
              <a:rPr lang="ru-RU" sz="3600" dirty="0" err="1" smtClean="0"/>
              <a:t>Батьківщини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r>
              <a:rPr lang="ru-RU" i="1" dirty="0" smtClean="0"/>
              <a:t>М. </a:t>
            </a:r>
            <a:r>
              <a:rPr lang="ru-RU" i="1" dirty="0" err="1" smtClean="0"/>
              <a:t>Чернявський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ocuments and Settings\ОЛЕКСАНДРА\Мои документы\Downloads\загруженное (1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714356"/>
            <a:ext cx="5643602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uk-UA" sz="4000" dirty="0" smtClean="0"/>
              <a:t>Аплікація. Види аплікацій. </a:t>
            </a:r>
            <a:r>
              <a:rPr lang="uk-UA" sz="4000" dirty="0" smtClean="0"/>
              <a:t> </a:t>
            </a:r>
            <a:r>
              <a:rPr lang="uk-UA" sz="4000" dirty="0" err="1" smtClean="0"/>
              <a:t>“Національна</a:t>
            </a:r>
            <a:r>
              <a:rPr lang="uk-UA" sz="4000" dirty="0" smtClean="0"/>
              <a:t> </a:t>
            </a:r>
            <a:r>
              <a:rPr lang="uk-UA" sz="4000" dirty="0" err="1" smtClean="0"/>
              <a:t>символіка”</a:t>
            </a:r>
            <a:r>
              <a:rPr lang="uk-UA" sz="4000" dirty="0" smtClean="0"/>
              <a:t>.</a:t>
            </a:r>
            <a:endParaRPr lang="ru-RU" sz="4000" dirty="0" smtClean="0"/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Тема уроку</a:t>
            </a:r>
            <a:br>
              <a:rPr lang="uk-UA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150059"/>
          </a:xfrm>
        </p:spPr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Ап</a:t>
            </a:r>
            <a:r>
              <a:rPr lang="uk-UA" sz="3200" dirty="0" err="1" smtClean="0">
                <a:solidFill>
                  <a:srgbClr val="FF0000"/>
                </a:solidFill>
              </a:rPr>
              <a:t>лікація</a:t>
            </a:r>
            <a:r>
              <a:rPr lang="uk-UA" sz="3200" dirty="0" smtClean="0">
                <a:solidFill>
                  <a:srgbClr val="FF0000"/>
                </a:solidFill>
              </a:rPr>
              <a:t> </a:t>
            </a:r>
            <a:r>
              <a:rPr lang="uk-UA" sz="3200" dirty="0" smtClean="0"/>
              <a:t>– це накладання форм різних матеріалів на інший </a:t>
            </a:r>
            <a:r>
              <a:rPr lang="uk-UA" sz="3200" dirty="0" err="1" smtClean="0"/>
              <a:t>матеріал-</a:t>
            </a:r>
            <a:r>
              <a:rPr lang="uk-UA" sz="3200" dirty="0" smtClean="0"/>
              <a:t>  </a:t>
            </a:r>
            <a:r>
              <a:rPr lang="uk-UA" sz="3200" dirty="0" smtClean="0"/>
              <a:t>основу, фон. Слово </a:t>
            </a:r>
            <a:r>
              <a:rPr lang="uk-UA" sz="3200" dirty="0" err="1" smtClean="0"/>
              <a:t>“аплікація”</a:t>
            </a:r>
            <a:r>
              <a:rPr lang="uk-UA" sz="3200" dirty="0" smtClean="0"/>
              <a:t> в перекладі з латинської мови означає </a:t>
            </a:r>
            <a:r>
              <a:rPr lang="uk-UA" sz="3200" dirty="0" err="1" smtClean="0"/>
              <a:t>“накладання”</a:t>
            </a:r>
            <a:r>
              <a:rPr lang="uk-UA" sz="3200" dirty="0" smtClean="0"/>
              <a:t>.</a:t>
            </a:r>
          </a:p>
          <a:p>
            <a:r>
              <a:rPr lang="uk-UA" sz="3200" dirty="0" smtClean="0"/>
              <a:t>Аплікація буває предметна, сюжетна і декоративна.</a:t>
            </a:r>
          </a:p>
          <a:p>
            <a:r>
              <a:rPr lang="uk-UA" sz="3200" dirty="0" smtClean="0">
                <a:solidFill>
                  <a:srgbClr val="FF0000"/>
                </a:solidFill>
              </a:rPr>
              <a:t>Предметна аплікація </a:t>
            </a:r>
            <a:r>
              <a:rPr lang="uk-UA" sz="3200" dirty="0" smtClean="0"/>
              <a:t>– це зображення окремих предметів.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8"/>
            <a:r>
              <a:rPr lang="uk-UA" sz="4000" dirty="0" smtClean="0">
                <a:solidFill>
                  <a:srgbClr val="FF0000"/>
                </a:solidFill>
              </a:rPr>
              <a:t>Герб</a:t>
            </a:r>
          </a:p>
          <a:p>
            <a:r>
              <a:rPr lang="uk-UA" sz="3200" dirty="0" smtClean="0"/>
              <a:t>З паперу вирізують прямокутник.</a:t>
            </a:r>
          </a:p>
          <a:p>
            <a:r>
              <a:rPr lang="uk-UA" sz="3200" dirty="0" smtClean="0"/>
              <a:t>Способом перегину ділять його навпіл.</a:t>
            </a:r>
          </a:p>
          <a:p>
            <a:r>
              <a:rPr lang="uk-UA" sz="3200" dirty="0" smtClean="0"/>
              <a:t>На заготовці обводять контури однієї половини знака.</a:t>
            </a:r>
          </a:p>
          <a:p>
            <a:r>
              <a:rPr lang="uk-UA" sz="3200" dirty="0" smtClean="0"/>
              <a:t>Вирізують.</a:t>
            </a:r>
          </a:p>
          <a:p>
            <a:r>
              <a:rPr lang="uk-UA" sz="3200" dirty="0" smtClean="0"/>
              <a:t>З неї виготовляють і середню частину знака.</a:t>
            </a:r>
          </a:p>
          <a:p>
            <a:r>
              <a:rPr lang="uk-UA" sz="3200" dirty="0" smtClean="0"/>
              <a:t>Наклеюють її на першу частину.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Технологія виготовлення виробу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150059"/>
          </a:xfrm>
        </p:spPr>
        <p:txBody>
          <a:bodyPr/>
          <a:lstStyle/>
          <a:p>
            <a:pPr lvl="8"/>
            <a:r>
              <a:rPr lang="uk-UA" sz="4000" dirty="0" smtClean="0">
                <a:solidFill>
                  <a:srgbClr val="FF0000"/>
                </a:solidFill>
              </a:rPr>
              <a:t>Прапор</a:t>
            </a:r>
          </a:p>
          <a:p>
            <a:pPr lvl="8"/>
            <a:endParaRPr lang="uk-UA" sz="4000" dirty="0" smtClean="0">
              <a:solidFill>
                <a:srgbClr val="FF0000"/>
              </a:solidFill>
            </a:endParaRPr>
          </a:p>
          <a:p>
            <a:r>
              <a:rPr lang="uk-UA" sz="3200" dirty="0" smtClean="0"/>
              <a:t>Добирають папір відповідних кольорів.</a:t>
            </a:r>
          </a:p>
          <a:p>
            <a:r>
              <a:rPr lang="uk-UA" sz="3200" dirty="0" smtClean="0"/>
              <a:t>Визначають розміри деталей.</a:t>
            </a:r>
          </a:p>
          <a:p>
            <a:r>
              <a:rPr lang="uk-UA" sz="3200" dirty="0" smtClean="0"/>
              <a:t>Вирізують ці деталі.</a:t>
            </a:r>
          </a:p>
          <a:p>
            <a:r>
              <a:rPr lang="uk-UA" sz="3200" dirty="0" smtClean="0"/>
              <a:t>Наклеюють на папір.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1. </a:t>
            </a:r>
            <a:r>
              <a:rPr lang="ru-RU" sz="3200" dirty="0" err="1" smtClean="0"/>
              <a:t>Користуйся</a:t>
            </a:r>
            <a:r>
              <a:rPr lang="ru-RU" sz="3200" dirty="0" smtClean="0"/>
              <a:t> </a:t>
            </a:r>
            <a:r>
              <a:rPr lang="ru-RU" sz="3200" dirty="0" err="1" smtClean="0"/>
              <a:t>ножицями</a:t>
            </a:r>
            <a:r>
              <a:rPr lang="ru-RU" sz="3200" dirty="0" smtClean="0"/>
              <a:t> </a:t>
            </a:r>
            <a:r>
              <a:rPr lang="ru-RU" sz="3200" dirty="0" err="1" smtClean="0"/>
              <a:t>з</a:t>
            </a:r>
            <a:r>
              <a:rPr lang="ru-RU" sz="3200" dirty="0" smtClean="0"/>
              <a:t> </a:t>
            </a:r>
            <a:r>
              <a:rPr lang="ru-RU" sz="3200" dirty="0" err="1" smtClean="0"/>
              <a:t>круглими</a:t>
            </a:r>
            <a:r>
              <a:rPr lang="ru-RU" sz="3200" dirty="0" smtClean="0"/>
              <a:t> </a:t>
            </a:r>
            <a:r>
              <a:rPr lang="ru-RU" sz="3200" dirty="0" err="1" smtClean="0"/>
              <a:t>кінцями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2. Клади </a:t>
            </a:r>
            <a:r>
              <a:rPr lang="ru-RU" sz="3200" dirty="0" err="1" smtClean="0"/>
              <a:t>ножиці</a:t>
            </a:r>
            <a:r>
              <a:rPr lang="ru-RU" sz="3200" dirty="0" smtClean="0"/>
              <a:t> на </a:t>
            </a:r>
            <a:r>
              <a:rPr lang="ru-RU" sz="3200" dirty="0" err="1" smtClean="0"/>
              <a:t>стіл</a:t>
            </a:r>
            <a:r>
              <a:rPr lang="ru-RU" sz="3200" dirty="0" smtClean="0"/>
              <a:t> так, </a:t>
            </a:r>
            <a:r>
              <a:rPr lang="ru-RU" sz="3200" dirty="0" err="1" smtClean="0"/>
              <a:t>щоб</a:t>
            </a:r>
            <a:r>
              <a:rPr lang="ru-RU" sz="3200" dirty="0" smtClean="0"/>
              <a:t> вони не </a:t>
            </a:r>
            <a:r>
              <a:rPr lang="ru-RU" sz="3200" dirty="0" err="1" smtClean="0"/>
              <a:t>виступали</a:t>
            </a:r>
            <a:r>
              <a:rPr lang="ru-RU" sz="3200" dirty="0" smtClean="0"/>
              <a:t> за край </a:t>
            </a:r>
            <a:r>
              <a:rPr lang="ru-RU" sz="3200" dirty="0" err="1" smtClean="0"/>
              <a:t>кришки</a:t>
            </a:r>
            <a:r>
              <a:rPr lang="ru-RU" sz="3200" dirty="0" smtClean="0"/>
              <a:t> столу.</a:t>
            </a:r>
          </a:p>
          <a:p>
            <a:r>
              <a:rPr lang="ru-RU" sz="3200" dirty="0" smtClean="0"/>
              <a:t>3. Не </a:t>
            </a:r>
            <a:r>
              <a:rPr lang="ru-RU" sz="3200" dirty="0" err="1" smtClean="0"/>
              <a:t>працюй</a:t>
            </a:r>
            <a:r>
              <a:rPr lang="ru-RU" sz="3200" dirty="0" smtClean="0"/>
              <a:t> </a:t>
            </a:r>
            <a:r>
              <a:rPr lang="ru-RU" sz="3200" dirty="0" err="1" smtClean="0"/>
              <a:t>тупими</a:t>
            </a:r>
            <a:r>
              <a:rPr lang="ru-RU" sz="3200" dirty="0" smtClean="0"/>
              <a:t> </a:t>
            </a:r>
            <a:r>
              <a:rPr lang="ru-RU" sz="3200" dirty="0" err="1" smtClean="0"/>
              <a:t>ножицями</a:t>
            </a:r>
            <a:r>
              <a:rPr lang="ru-RU" sz="3200" dirty="0" smtClean="0"/>
              <a:t> </a:t>
            </a:r>
            <a:r>
              <a:rPr lang="ru-RU" sz="3200" dirty="0" err="1" smtClean="0"/>
              <a:t>і</a:t>
            </a:r>
            <a:r>
              <a:rPr lang="ru-RU" sz="3200" dirty="0" smtClean="0"/>
              <a:t> </a:t>
            </a:r>
            <a:r>
              <a:rPr lang="ru-RU" sz="3200" dirty="0" err="1" smtClean="0"/>
              <a:t>ножицями</a:t>
            </a:r>
            <a:r>
              <a:rPr lang="ru-RU" sz="3200" dirty="0" smtClean="0"/>
              <a:t> </a:t>
            </a:r>
            <a:r>
              <a:rPr lang="ru-RU" sz="3200" dirty="0" err="1" smtClean="0"/>
              <a:t>з</a:t>
            </a:r>
            <a:r>
              <a:rPr lang="ru-RU" sz="3200" dirty="0" smtClean="0"/>
              <a:t> </a:t>
            </a:r>
            <a:r>
              <a:rPr lang="ru-RU" sz="3200" dirty="0" err="1" smtClean="0"/>
              <a:t>послабленим</a:t>
            </a:r>
            <a:r>
              <a:rPr lang="ru-RU" sz="3200" dirty="0" smtClean="0"/>
              <a:t> </a:t>
            </a:r>
            <a:r>
              <a:rPr lang="ru-RU" sz="3200" dirty="0" err="1" smtClean="0"/>
              <a:t>шарнірним</a:t>
            </a:r>
            <a:r>
              <a:rPr lang="ru-RU" sz="3200" dirty="0" smtClean="0"/>
              <a:t> </a:t>
            </a:r>
            <a:r>
              <a:rPr lang="ru-RU" sz="3200" dirty="0" err="1" smtClean="0"/>
              <a:t>кріпленням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4. При </a:t>
            </a:r>
            <a:r>
              <a:rPr lang="ru-RU" sz="3200" dirty="0" err="1" smtClean="0"/>
              <a:t>роботі</a:t>
            </a:r>
            <a:r>
              <a:rPr lang="ru-RU" sz="3200" dirty="0" smtClean="0"/>
              <a:t> </a:t>
            </a:r>
            <a:r>
              <a:rPr lang="ru-RU" sz="3200" dirty="0" err="1" smtClean="0"/>
              <a:t>уважно</a:t>
            </a:r>
            <a:r>
              <a:rPr lang="ru-RU" sz="3200" dirty="0" smtClean="0"/>
              <a:t> </a:t>
            </a:r>
            <a:r>
              <a:rPr lang="ru-RU" sz="3200" dirty="0" err="1" smtClean="0"/>
              <a:t>стеж</a:t>
            </a:r>
            <a:r>
              <a:rPr lang="ru-RU" sz="3200" dirty="0" smtClean="0"/>
              <a:t> за </a:t>
            </a:r>
            <a:r>
              <a:rPr lang="ru-RU" sz="3200" dirty="0" err="1" smtClean="0"/>
              <a:t>лінією</a:t>
            </a:r>
            <a:r>
              <a:rPr lang="ru-RU" sz="3200" dirty="0" smtClean="0"/>
              <a:t> </a:t>
            </a:r>
            <a:r>
              <a:rPr lang="ru-RU" sz="3200" dirty="0" err="1" smtClean="0"/>
              <a:t>розрізу</a:t>
            </a:r>
            <a:r>
              <a:rPr lang="ru-RU" sz="3200" dirty="0" smtClean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Правила безпеки користування 			ножицями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5435811"/>
          </a:xfrm>
        </p:spPr>
        <p:txBody>
          <a:bodyPr>
            <a:noAutofit/>
          </a:bodyPr>
          <a:lstStyle/>
          <a:p>
            <a:r>
              <a:rPr lang="ru-RU" sz="3200" dirty="0" smtClean="0"/>
              <a:t>5. </a:t>
            </a:r>
            <a:r>
              <a:rPr lang="ru-RU" sz="3200" dirty="0" err="1" smtClean="0"/>
              <a:t>Під</a:t>
            </a:r>
            <a:r>
              <a:rPr lang="ru-RU" sz="3200" dirty="0" smtClean="0"/>
              <a:t> час </a:t>
            </a:r>
            <a:r>
              <a:rPr lang="ru-RU" sz="3200" dirty="0" err="1" smtClean="0"/>
              <a:t>різання</a:t>
            </a:r>
            <a:r>
              <a:rPr lang="ru-RU" sz="3200" dirty="0" smtClean="0"/>
              <a:t> </a:t>
            </a:r>
            <a:r>
              <a:rPr lang="ru-RU" sz="3200" dirty="0" err="1" smtClean="0"/>
              <a:t>притримуй</a:t>
            </a:r>
            <a:r>
              <a:rPr lang="ru-RU" sz="3200" dirty="0" smtClean="0"/>
              <a:t> </a:t>
            </a:r>
            <a:r>
              <a:rPr lang="ru-RU" sz="3200" dirty="0" err="1" smtClean="0"/>
              <a:t>матеріал</a:t>
            </a:r>
            <a:r>
              <a:rPr lang="ru-RU" sz="3200" dirty="0" smtClean="0"/>
              <a:t> </a:t>
            </a:r>
            <a:r>
              <a:rPr lang="ru-RU" sz="3200" dirty="0" err="1" smtClean="0"/>
              <a:t>лівою</a:t>
            </a:r>
            <a:r>
              <a:rPr lang="ru-RU" sz="3200" dirty="0" smtClean="0"/>
              <a:t> рукою так, </a:t>
            </a:r>
            <a:r>
              <a:rPr lang="ru-RU" sz="3200" dirty="0" err="1" smtClean="0"/>
              <a:t>щоб</a:t>
            </a:r>
            <a:r>
              <a:rPr lang="ru-RU" sz="3200" dirty="0" smtClean="0"/>
              <a:t> </a:t>
            </a:r>
            <a:r>
              <a:rPr lang="ru-RU" sz="3200" dirty="0" err="1" smtClean="0"/>
              <a:t>пальці</a:t>
            </a:r>
            <a:r>
              <a:rPr lang="ru-RU" sz="3200" dirty="0" smtClean="0"/>
              <a:t> </a:t>
            </a:r>
            <a:r>
              <a:rPr lang="ru-RU" sz="3200" dirty="0" err="1" smtClean="0"/>
              <a:t>були</a:t>
            </a:r>
            <a:r>
              <a:rPr lang="ru-RU" sz="3200" dirty="0" smtClean="0"/>
              <a:t> </a:t>
            </a:r>
            <a:r>
              <a:rPr lang="ru-RU" sz="3200" dirty="0" err="1" smtClean="0"/>
              <a:t>осторонь</a:t>
            </a:r>
            <a:r>
              <a:rPr lang="ru-RU" sz="3200" dirty="0" smtClean="0"/>
              <a:t> </a:t>
            </a:r>
            <a:r>
              <a:rPr lang="ru-RU" sz="3200" dirty="0" err="1" smtClean="0"/>
              <a:t>від</a:t>
            </a:r>
            <a:r>
              <a:rPr lang="ru-RU" sz="3200" dirty="0" smtClean="0"/>
              <a:t> </a:t>
            </a:r>
            <a:r>
              <a:rPr lang="ru-RU" sz="3200" dirty="0" err="1" smtClean="0"/>
              <a:t>леза</a:t>
            </a:r>
            <a:r>
              <a:rPr lang="ru-RU" sz="3200" dirty="0" smtClean="0"/>
              <a:t> </a:t>
            </a:r>
            <a:r>
              <a:rPr lang="ru-RU" sz="3200" dirty="0" err="1" smtClean="0"/>
              <a:t>ножиць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6. Не </a:t>
            </a:r>
            <a:r>
              <a:rPr lang="ru-RU" sz="3200" dirty="0" err="1" smtClean="0"/>
              <a:t>тримай</a:t>
            </a:r>
            <a:r>
              <a:rPr lang="ru-RU" sz="3200" dirty="0" smtClean="0"/>
              <a:t> </a:t>
            </a:r>
            <a:r>
              <a:rPr lang="ru-RU" sz="3200" dirty="0" err="1" smtClean="0"/>
              <a:t>ножиці</a:t>
            </a:r>
            <a:r>
              <a:rPr lang="ru-RU" sz="3200" dirty="0" smtClean="0"/>
              <a:t> </a:t>
            </a:r>
            <a:r>
              <a:rPr lang="ru-RU" sz="3200" dirty="0" err="1" smtClean="0"/>
              <a:t>кінцями</a:t>
            </a:r>
            <a:r>
              <a:rPr lang="ru-RU" sz="3200" dirty="0" smtClean="0"/>
              <a:t> </a:t>
            </a:r>
            <a:r>
              <a:rPr lang="ru-RU" sz="3200" dirty="0" err="1" smtClean="0"/>
              <a:t>вгору</a:t>
            </a:r>
            <a:r>
              <a:rPr lang="ru-RU" sz="3200" dirty="0" smtClean="0"/>
              <a:t>, </a:t>
            </a:r>
            <a:r>
              <a:rPr lang="ru-RU" sz="3200" dirty="0" err="1" smtClean="0"/>
              <a:t>не</a:t>
            </a:r>
            <a:r>
              <a:rPr lang="ru-RU" sz="3200" dirty="0" smtClean="0"/>
              <a:t> </a:t>
            </a:r>
            <a:r>
              <a:rPr lang="ru-RU" sz="3200" dirty="0" err="1" smtClean="0"/>
              <a:t>залишай</a:t>
            </a:r>
            <a:r>
              <a:rPr lang="ru-RU" sz="3200" dirty="0" smtClean="0"/>
              <a:t> у </a:t>
            </a:r>
            <a:r>
              <a:rPr lang="ru-RU" sz="3200" dirty="0" err="1" smtClean="0"/>
              <a:t>розкритому</a:t>
            </a:r>
            <a:r>
              <a:rPr lang="ru-RU" sz="3200" dirty="0" smtClean="0"/>
              <a:t> </a:t>
            </a:r>
            <a:r>
              <a:rPr lang="ru-RU" sz="3200" dirty="0" err="1" smtClean="0"/>
              <a:t>вигляді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7. Не </a:t>
            </a:r>
            <a:r>
              <a:rPr lang="ru-RU" sz="3200" dirty="0" err="1" smtClean="0"/>
              <a:t>ріж</a:t>
            </a:r>
            <a:r>
              <a:rPr lang="ru-RU" sz="3200" dirty="0" smtClean="0"/>
              <a:t> </a:t>
            </a:r>
            <a:r>
              <a:rPr lang="ru-RU" sz="3200" dirty="0" err="1" smtClean="0"/>
              <a:t>ножицями</a:t>
            </a:r>
            <a:r>
              <a:rPr lang="ru-RU" sz="3200" dirty="0" smtClean="0"/>
              <a:t> на ходу </a:t>
            </a:r>
            <a:r>
              <a:rPr lang="ru-RU" sz="3200" dirty="0" err="1" smtClean="0"/>
              <a:t>і</a:t>
            </a:r>
            <a:r>
              <a:rPr lang="ru-RU" sz="3200" dirty="0" smtClean="0"/>
              <a:t> не </a:t>
            </a:r>
            <a:r>
              <a:rPr lang="ru-RU" sz="3200" dirty="0" err="1" smtClean="0"/>
              <a:t>підходь</a:t>
            </a:r>
            <a:r>
              <a:rPr lang="ru-RU" sz="3200" dirty="0" smtClean="0"/>
              <a:t> до </a:t>
            </a:r>
            <a:r>
              <a:rPr lang="ru-RU" sz="3200" dirty="0" err="1" smtClean="0"/>
              <a:t>товариша</a:t>
            </a:r>
            <a:r>
              <a:rPr lang="ru-RU" sz="3200" dirty="0" smtClean="0"/>
              <a:t> </a:t>
            </a:r>
            <a:r>
              <a:rPr lang="ru-RU" sz="3200" dirty="0" err="1" smtClean="0"/>
              <a:t>під</a:t>
            </a:r>
            <a:r>
              <a:rPr lang="ru-RU" sz="3200" dirty="0" smtClean="0"/>
              <a:t> час </a:t>
            </a:r>
            <a:r>
              <a:rPr lang="ru-RU" sz="3200" dirty="0" err="1" smtClean="0"/>
              <a:t>різання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8. Передавай </a:t>
            </a:r>
            <a:r>
              <a:rPr lang="ru-RU" sz="3200" dirty="0" err="1" smtClean="0"/>
              <a:t>ножиці</a:t>
            </a:r>
            <a:r>
              <a:rPr lang="ru-RU" sz="3200" dirty="0" smtClean="0"/>
              <a:t> </a:t>
            </a:r>
            <a:r>
              <a:rPr lang="ru-RU" sz="3200" dirty="0" err="1" smtClean="0"/>
              <a:t>товаришеві</a:t>
            </a:r>
            <a:r>
              <a:rPr lang="ru-RU" sz="3200" dirty="0" smtClean="0"/>
              <a:t> </a:t>
            </a:r>
            <a:r>
              <a:rPr lang="ru-RU" sz="3200" dirty="0" err="1" smtClean="0"/>
              <a:t>лише</a:t>
            </a:r>
            <a:r>
              <a:rPr lang="ru-RU" sz="3200" dirty="0" smtClean="0"/>
              <a:t> в </a:t>
            </a:r>
            <a:r>
              <a:rPr lang="ru-RU" sz="3200" dirty="0" err="1" smtClean="0"/>
              <a:t>закритому</a:t>
            </a:r>
            <a:r>
              <a:rPr lang="ru-RU" sz="3200" dirty="0" smtClean="0"/>
              <a:t> </a:t>
            </a:r>
            <a:r>
              <a:rPr lang="ru-RU" sz="3200" dirty="0" err="1" smtClean="0"/>
              <a:t>вигляді</a:t>
            </a:r>
            <a:r>
              <a:rPr lang="ru-RU" sz="3200" dirty="0" smtClean="0"/>
              <a:t>, </a:t>
            </a:r>
            <a:r>
              <a:rPr lang="ru-RU" sz="3200" dirty="0" err="1" smtClean="0"/>
              <a:t>тримаючи</a:t>
            </a:r>
            <a:r>
              <a:rPr lang="ru-RU" sz="3200" dirty="0" smtClean="0"/>
              <a:t> </a:t>
            </a:r>
            <a:r>
              <a:rPr lang="ru-RU" sz="3200" dirty="0" err="1" smtClean="0"/>
              <a:t>їх</a:t>
            </a:r>
            <a:r>
              <a:rPr lang="ru-RU" sz="3200" dirty="0" smtClean="0"/>
              <a:t> за </a:t>
            </a:r>
            <a:r>
              <a:rPr lang="ru-RU" sz="3200" dirty="0" err="1" smtClean="0"/>
              <a:t>робочу</a:t>
            </a:r>
            <a:r>
              <a:rPr lang="ru-RU" sz="3200" dirty="0" smtClean="0"/>
              <a:t> </a:t>
            </a:r>
            <a:r>
              <a:rPr lang="ru-RU" sz="3200" dirty="0" err="1" smtClean="0"/>
              <a:t>частину</a:t>
            </a:r>
            <a:r>
              <a:rPr lang="ru-RU" sz="3200" dirty="0" smtClean="0"/>
              <a:t> (</a:t>
            </a:r>
            <a:r>
              <a:rPr lang="ru-RU" sz="3200" dirty="0" err="1" smtClean="0"/>
              <a:t>кінцями</a:t>
            </a:r>
            <a:r>
              <a:rPr lang="ru-RU" sz="3200" dirty="0" smtClean="0"/>
              <a:t> до себе).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ocuments and Settings\ОЛЕКСАНДРА\Рабочий стол\діти\Изображение 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3714776" cy="2649538"/>
          </a:xfrm>
          <a:prstGeom prst="rect">
            <a:avLst/>
          </a:prstGeom>
          <a:noFill/>
        </p:spPr>
      </p:pic>
      <p:pic>
        <p:nvPicPr>
          <p:cNvPr id="1027" name="Picture 3" descr="D:\Documents and Settings\ОЛЕКСАНДРА\Рабочий стол\діти\Изображение 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71480"/>
            <a:ext cx="3738588" cy="2643206"/>
          </a:xfrm>
          <a:prstGeom prst="rect">
            <a:avLst/>
          </a:prstGeom>
          <a:noFill/>
        </p:spPr>
      </p:pic>
      <p:pic>
        <p:nvPicPr>
          <p:cNvPr id="1030" name="Picture 6" descr="D:\Documents and Settings\ОЛЕКСАНДРА\Рабочий стол\діти\Изображе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286124"/>
            <a:ext cx="3714776" cy="2571747"/>
          </a:xfrm>
          <a:prstGeom prst="rect">
            <a:avLst/>
          </a:prstGeom>
          <a:noFill/>
        </p:spPr>
      </p:pic>
      <p:pic>
        <p:nvPicPr>
          <p:cNvPr id="1031" name="Picture 7" descr="D:\Documents and Settings\ОЛЕКСАНДРА\Рабочий стол\діти\Изображение 0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286124"/>
            <a:ext cx="3714776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snya-pro-ukranu-dlya-prezentac(muzofon.co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071934" y="428604"/>
            <a:ext cx="1052521" cy="1052521"/>
          </a:xfrm>
          <a:prstGeom prst="rect">
            <a:avLst/>
          </a:prstGeom>
        </p:spPr>
      </p:pic>
      <p:pic>
        <p:nvPicPr>
          <p:cNvPr id="1028" name="Picture 4" descr="D:\Documents and Settings\ОЛЕКСАНДРА\Мои документы\Downloads\загруженное (2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714488"/>
            <a:ext cx="6929486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2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5734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Красивий, щедрий рідний край</a:t>
            </a:r>
            <a:br>
              <a:rPr lang="uk-UA" sz="3600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uk-UA" sz="3600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І мова наша солов'їна.</a:t>
            </a:r>
            <a:br>
              <a:rPr lang="uk-UA" sz="3600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uk-UA" sz="3600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Люби, шануй, оберігай</a:t>
            </a:r>
            <a:br>
              <a:rPr lang="uk-UA" sz="3600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uk-UA" sz="3600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Усе, що </a:t>
            </a:r>
            <a:r>
              <a:rPr lang="uk-UA" sz="3600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зветься …</a:t>
            </a:r>
            <a:endParaRPr lang="ru-RU" sz="3600" i="1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28596" y="2928934"/>
            <a:ext cx="4643470" cy="35719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defRPr/>
            </a:pPr>
            <a:endParaRPr lang="ru-RU" sz="2400" b="1" i="1" dirty="0" smtClean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uk-UA" sz="3200" b="1" dirty="0" smtClean="0">
                <a:solidFill>
                  <a:srgbClr val="FF0000"/>
                </a:solidFill>
              </a:rPr>
              <a:t>У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 – уславлена, …</a:t>
            </a:r>
          </a:p>
          <a:p>
            <a:pPr>
              <a:spcBef>
                <a:spcPts val="0"/>
              </a:spcBef>
              <a:defRPr/>
            </a:pPr>
            <a:r>
              <a:rPr lang="uk-UA" sz="3200" b="1" dirty="0" smtClean="0">
                <a:solidFill>
                  <a:srgbClr val="FF0000"/>
                </a:solidFill>
              </a:rPr>
              <a:t>К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 – красива, …</a:t>
            </a:r>
          </a:p>
          <a:p>
            <a:pPr>
              <a:spcBef>
                <a:spcPts val="0"/>
              </a:spcBef>
              <a:defRPr/>
            </a:pPr>
            <a:r>
              <a:rPr lang="uk-UA" sz="3200" b="1" dirty="0" smtClean="0">
                <a:solidFill>
                  <a:srgbClr val="FF0000"/>
                </a:solidFill>
              </a:rPr>
              <a:t>Р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 – радісна, …</a:t>
            </a:r>
          </a:p>
          <a:p>
            <a:pPr>
              <a:spcBef>
                <a:spcPts val="0"/>
              </a:spcBef>
              <a:defRPr/>
            </a:pPr>
            <a:r>
              <a:rPr lang="uk-UA" sz="3200" b="1" dirty="0" smtClean="0">
                <a:solidFill>
                  <a:srgbClr val="FF0000"/>
                </a:solidFill>
              </a:rPr>
              <a:t>А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 – активна, …</a:t>
            </a:r>
          </a:p>
          <a:p>
            <a:pPr>
              <a:spcBef>
                <a:spcPts val="0"/>
              </a:spcBef>
              <a:defRPr/>
            </a:pPr>
            <a:r>
              <a:rPr lang="uk-UA" sz="3200" b="1" dirty="0" smtClean="0">
                <a:solidFill>
                  <a:srgbClr val="FF0000"/>
                </a:solidFill>
              </a:rPr>
              <a:t>Ї 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-  ідеальна, …</a:t>
            </a:r>
          </a:p>
          <a:p>
            <a:pPr>
              <a:spcBef>
                <a:spcPts val="0"/>
              </a:spcBef>
              <a:defRPr/>
            </a:pPr>
            <a:r>
              <a:rPr lang="uk-UA" sz="3200" b="1" dirty="0" smtClean="0">
                <a:solidFill>
                  <a:srgbClr val="FF0000"/>
                </a:solidFill>
              </a:rPr>
              <a:t>Н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 – незалежна, …</a:t>
            </a:r>
          </a:p>
          <a:p>
            <a:pPr>
              <a:spcBef>
                <a:spcPts val="0"/>
              </a:spcBef>
              <a:defRPr/>
            </a:pPr>
            <a:r>
              <a:rPr lang="uk-UA" sz="3200" b="1" dirty="0" smtClean="0">
                <a:solidFill>
                  <a:srgbClr val="FF0000"/>
                </a:solidFill>
              </a:rPr>
              <a:t>А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 – амбіційна, …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5786" y="2828836"/>
            <a:ext cx="6072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D:\Documents and Settings\ОЛЕКСАНДРА\Мои документы\Downloads\загруженное (2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000372"/>
            <a:ext cx="3286148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ocuments and Settings\ОЛЕКСАНДРА\Мои документы\Downloads\загруженное (9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 smtClean="0"/>
              <a:t>	  Карта України</a:t>
            </a:r>
            <a:endParaRPr lang="ru-RU" sz="5400" dirty="0"/>
          </a:p>
        </p:txBody>
      </p:sp>
      <p:pic>
        <p:nvPicPr>
          <p:cNvPr id="5" name="Picture 4" descr="mapa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785818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3076" name="Picture 4" descr="D:\Documents and Settings\ОЛЕКСАНДРА\Мои документы\Downloads\загруженное (1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81719">
            <a:off x="487755" y="862275"/>
            <a:ext cx="2677973" cy="2500330"/>
          </a:xfrm>
          <a:prstGeom prst="rect">
            <a:avLst/>
          </a:prstGeom>
          <a:noFill/>
        </p:spPr>
      </p:pic>
      <p:pic>
        <p:nvPicPr>
          <p:cNvPr id="3077" name="Picture 5" descr="D:\Documents and Settings\ОЛЕКСАНДРА\Мои документы\Downloads\images (3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25722">
            <a:off x="6064148" y="989196"/>
            <a:ext cx="2466975" cy="2958909"/>
          </a:xfrm>
          <a:prstGeom prst="rect">
            <a:avLst/>
          </a:prstGeom>
          <a:noFill/>
        </p:spPr>
      </p:pic>
      <p:pic>
        <p:nvPicPr>
          <p:cNvPr id="3079" name="Picture 7" descr="D:\Documents and Settings\ОЛЕКСАНДРА\Мои документы\Downloads\загруженное (1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214686"/>
            <a:ext cx="2643206" cy="2928958"/>
          </a:xfrm>
          <a:prstGeom prst="rect">
            <a:avLst/>
          </a:prstGeom>
          <a:noFill/>
        </p:spPr>
      </p:pic>
      <p:pic>
        <p:nvPicPr>
          <p:cNvPr id="3080" name="Picture 8" descr="D:\Documents and Settings\ОЛЕКСАНДРА\Мои документы\Downloads\images (4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3857628"/>
            <a:ext cx="3357586" cy="2328867"/>
          </a:xfrm>
          <a:prstGeom prst="rect">
            <a:avLst/>
          </a:prstGeom>
          <a:noFill/>
        </p:spPr>
      </p:pic>
      <p:pic>
        <p:nvPicPr>
          <p:cNvPr id="3082" name="Picture 10" descr="D:\Documents and Settings\ОЛЕКСАНДРА\Мои документы\Downloads\загруженное (28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500042"/>
            <a:ext cx="2466975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Documents and Settings\ОЛЕКСАНДРА\Мои документы\Downloads\загруженное (2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570058">
            <a:off x="511602" y="907130"/>
            <a:ext cx="5099358" cy="3669799"/>
          </a:xfrm>
          <a:prstGeom prst="rect">
            <a:avLst/>
          </a:prstGeom>
          <a:noFill/>
        </p:spPr>
      </p:pic>
      <p:pic>
        <p:nvPicPr>
          <p:cNvPr id="4098" name="Picture 2" descr="D:\Documents and Settings\ОЛЕКСАНДРА\Мои документы\Downloads\загруженное (2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37511">
            <a:off x="6001459" y="692995"/>
            <a:ext cx="2888813" cy="3216249"/>
          </a:xfrm>
          <a:prstGeom prst="rect">
            <a:avLst/>
          </a:prstGeom>
          <a:noFill/>
        </p:spPr>
      </p:pic>
      <p:pic>
        <p:nvPicPr>
          <p:cNvPr id="4099" name="Picture 3" descr="D:\Documents and Settings\ОЛЕКСАНДРА\Мои документы\Downloads\загруженное (2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4143380"/>
            <a:ext cx="3786214" cy="250033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Documents and Settings\ОЛЕКСАНДРА\Мои документы\Downloads\images (1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29684" cy="628654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ocuments and Settings\ОЛЕКСАНДРА\Мои документы\Downloads\загруженное (8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3"/>
            <a:ext cx="3214710" cy="3143272"/>
          </a:xfrm>
          <a:prstGeom prst="rect">
            <a:avLst/>
          </a:prstGeom>
          <a:noFill/>
        </p:spPr>
      </p:pic>
      <p:pic>
        <p:nvPicPr>
          <p:cNvPr id="1027" name="Picture 3" descr="D:\Documents and Settings\ОЛЕКСАНДРА\Мои документы\Downloads\images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28605"/>
            <a:ext cx="3071834" cy="2857520"/>
          </a:xfrm>
          <a:prstGeom prst="rect">
            <a:avLst/>
          </a:prstGeom>
          <a:noFill/>
        </p:spPr>
      </p:pic>
      <p:pic>
        <p:nvPicPr>
          <p:cNvPr id="1028" name="Picture 4" descr="D:\Documents and Settings\ОЛЕКСАНДРА\Мои документы\Downloads\загруженное (1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3786190"/>
            <a:ext cx="2786082" cy="2909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:\Documents and Settings\ОЛЕКСАНДРА\Мои документы\Downloads\загруженное (1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571480"/>
            <a:ext cx="5643602" cy="571504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ocuments and Settings\ОЛЕКСАНДРА\Мои документы\Downloads\images (1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857232"/>
            <a:ext cx="5715040" cy="528641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262</TotalTime>
  <Words>204</Words>
  <Application>Microsoft Office PowerPoint</Application>
  <PresentationFormat>Экран (4:3)</PresentationFormat>
  <Paragraphs>40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Слайд 1</vt:lpstr>
      <vt:lpstr>Слайд 2</vt:lpstr>
      <vt:lpstr>   Карта України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Тема уроку </vt:lpstr>
      <vt:lpstr>Слайд 12</vt:lpstr>
      <vt:lpstr>Технологія виготовлення виробу</vt:lpstr>
      <vt:lpstr>Слайд 14</vt:lpstr>
      <vt:lpstr>Правила безпеки користування    ножицями</vt:lpstr>
      <vt:lpstr>Слайд 16</vt:lpstr>
      <vt:lpstr>Слайд 17</vt:lpstr>
      <vt:lpstr>Слайд 18</vt:lpstr>
      <vt:lpstr>Красивий, щедрий рідний край І мова наша солов'їна. Люби, шануй, оберігай Усе, що зветься …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Красивий, щедрий  рідний край, І мова наша солов’їна. Люби, шануй, оберігай Усе, що зветься … </dc:title>
  <dc:creator>ОЛЕКСАНДРА</dc:creator>
  <cp:lastModifiedBy>ОЛЕКСАНДРА</cp:lastModifiedBy>
  <cp:revision>29</cp:revision>
  <dcterms:created xsi:type="dcterms:W3CDTF">2013-02-09T13:48:59Z</dcterms:created>
  <dcterms:modified xsi:type="dcterms:W3CDTF">2013-02-13T14:54:08Z</dcterms:modified>
</cp:coreProperties>
</file>