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6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6" r:id="rId2"/>
    <p:sldMasterId id="2147483759" r:id="rId3"/>
    <p:sldMasterId id="2147483771" r:id="rId4"/>
    <p:sldMasterId id="2147483783" r:id="rId5"/>
    <p:sldMasterId id="2147483796" r:id="rId6"/>
    <p:sldMasterId id="2147483808" r:id="rId7"/>
  </p:sldMasterIdLst>
  <p:sldIdLst>
    <p:sldId id="256" r:id="rId8"/>
    <p:sldId id="257" r:id="rId9"/>
    <p:sldId id="258" r:id="rId10"/>
    <p:sldId id="259" r:id="rId11"/>
    <p:sldId id="260" r:id="rId12"/>
    <p:sldId id="262" r:id="rId13"/>
    <p:sldId id="263" r:id="rId14"/>
    <p:sldId id="264" r:id="rId15"/>
    <p:sldId id="265" r:id="rId16"/>
    <p:sldId id="267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757"/>
    <a:srgbClr val="8D7123"/>
    <a:srgbClr val="CC0099"/>
    <a:srgbClr val="00FFCC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39" autoAdjust="0"/>
  </p:normalViewPr>
  <p:slideViewPr>
    <p:cSldViewPr>
      <p:cViewPr varScale="1">
        <p:scale>
          <a:sx n="52" d="100"/>
          <a:sy n="5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06897-5762-43D1-8C6C-39D803E5B472}" type="doc">
      <dgm:prSet loTypeId="urn:microsoft.com/office/officeart/2005/8/layout/radial5" loCatId="relationship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503D45CF-7B92-4ADE-86BB-62597773299E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</a:rPr>
            <a:t>Водорості</a:t>
          </a:r>
          <a:endParaRPr lang="ru-RU" b="1" dirty="0">
            <a:solidFill>
              <a:srgbClr val="00B050"/>
            </a:solidFill>
          </a:endParaRPr>
        </a:p>
      </dgm:t>
    </dgm:pt>
    <dgm:pt modelId="{E827CD89-8D52-44F5-A030-C959C322008F}" type="parTrans" cxnId="{EF7DBC9E-8C83-4F53-B28F-85FB69F54044}">
      <dgm:prSet/>
      <dgm:spPr/>
      <dgm:t>
        <a:bodyPr/>
        <a:lstStyle/>
        <a:p>
          <a:endParaRPr lang="ru-RU"/>
        </a:p>
      </dgm:t>
    </dgm:pt>
    <dgm:pt modelId="{0BBD3792-0945-4739-92DA-EF718283C34B}" type="sibTrans" cxnId="{EF7DBC9E-8C83-4F53-B28F-85FB69F54044}">
      <dgm:prSet/>
      <dgm:spPr/>
      <dgm:t>
        <a:bodyPr/>
        <a:lstStyle/>
        <a:p>
          <a:endParaRPr lang="ru-RU"/>
        </a:p>
      </dgm:t>
    </dgm:pt>
    <dgm:pt modelId="{842531E5-EDF9-4B73-A012-44DD85B591E6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</a:rPr>
            <a:t>Зелені</a:t>
          </a:r>
          <a:endParaRPr lang="ru-RU" b="1" dirty="0">
            <a:solidFill>
              <a:srgbClr val="00B050"/>
            </a:solidFill>
          </a:endParaRPr>
        </a:p>
      </dgm:t>
    </dgm:pt>
    <dgm:pt modelId="{5F5B5646-5D32-4139-865F-B8E5004F5E7B}" type="parTrans" cxnId="{6538195F-3B1F-4A3A-844E-E04195483D8E}">
      <dgm:prSet/>
      <dgm:spPr/>
      <dgm:t>
        <a:bodyPr/>
        <a:lstStyle/>
        <a:p>
          <a:endParaRPr lang="ru-RU"/>
        </a:p>
      </dgm:t>
    </dgm:pt>
    <dgm:pt modelId="{4F8EB1BD-CA05-4362-9303-5930CD2BC5AB}" type="sibTrans" cxnId="{6538195F-3B1F-4A3A-844E-E04195483D8E}">
      <dgm:prSet/>
      <dgm:spPr/>
      <dgm:t>
        <a:bodyPr/>
        <a:lstStyle/>
        <a:p>
          <a:endParaRPr lang="ru-RU"/>
        </a:p>
      </dgm:t>
    </dgm:pt>
    <dgm:pt modelId="{EC47D9C7-A317-49A3-996F-D85FC4811B2E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</a:rPr>
            <a:t>Водні організми</a:t>
          </a:r>
          <a:endParaRPr lang="ru-RU" b="1" dirty="0">
            <a:solidFill>
              <a:srgbClr val="00B050"/>
            </a:solidFill>
          </a:endParaRPr>
        </a:p>
      </dgm:t>
    </dgm:pt>
    <dgm:pt modelId="{392A62C7-68EE-48F1-A7BF-BE865866CE28}" type="parTrans" cxnId="{445813EC-2CC5-4C90-85EE-74A8A2790272}">
      <dgm:prSet/>
      <dgm:spPr/>
      <dgm:t>
        <a:bodyPr/>
        <a:lstStyle/>
        <a:p>
          <a:endParaRPr lang="ru-RU"/>
        </a:p>
      </dgm:t>
    </dgm:pt>
    <dgm:pt modelId="{8889AAD3-5B08-41DE-AEDC-F34B74736311}" type="sibTrans" cxnId="{445813EC-2CC5-4C90-85EE-74A8A2790272}">
      <dgm:prSet/>
      <dgm:spPr/>
      <dgm:t>
        <a:bodyPr/>
        <a:lstStyle/>
        <a:p>
          <a:endParaRPr lang="ru-RU"/>
        </a:p>
      </dgm:t>
    </dgm:pt>
    <dgm:pt modelId="{5E87C796-BE49-4484-85CE-47D975348DBA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</a:rPr>
            <a:t>слизькі</a:t>
          </a:r>
          <a:endParaRPr lang="ru-RU" b="1" dirty="0">
            <a:solidFill>
              <a:srgbClr val="00B050"/>
            </a:solidFill>
          </a:endParaRPr>
        </a:p>
      </dgm:t>
    </dgm:pt>
    <dgm:pt modelId="{D22A7228-6ED0-445B-A38A-BF57EF45A4D1}" type="parTrans" cxnId="{54B5EAAF-7276-4DB4-B09D-AFCEDAFBC1BC}">
      <dgm:prSet/>
      <dgm:spPr/>
      <dgm:t>
        <a:bodyPr/>
        <a:lstStyle/>
        <a:p>
          <a:endParaRPr lang="ru-RU"/>
        </a:p>
      </dgm:t>
    </dgm:pt>
    <dgm:pt modelId="{CFD07755-292D-46ED-9F2A-BF62772033EA}" type="sibTrans" cxnId="{54B5EAAF-7276-4DB4-B09D-AFCEDAFBC1BC}">
      <dgm:prSet/>
      <dgm:spPr/>
      <dgm:t>
        <a:bodyPr/>
        <a:lstStyle/>
        <a:p>
          <a:endParaRPr lang="ru-RU"/>
        </a:p>
      </dgm:t>
    </dgm:pt>
    <dgm:pt modelId="{9A32571D-2C3F-4E37-A028-B2172E172CC2}" type="pres">
      <dgm:prSet presAssocID="{53706897-5762-43D1-8C6C-39D803E5B47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CBB252-7088-450C-A6D9-68D5D8E77659}" type="pres">
      <dgm:prSet presAssocID="{503D45CF-7B92-4ADE-86BB-62597773299E}" presName="centerShape" presStyleLbl="node0" presStyleIdx="0" presStyleCnt="1"/>
      <dgm:spPr/>
      <dgm:t>
        <a:bodyPr/>
        <a:lstStyle/>
        <a:p>
          <a:endParaRPr lang="ru-RU"/>
        </a:p>
      </dgm:t>
    </dgm:pt>
    <dgm:pt modelId="{9DD35436-260B-4DA4-937F-E5F059521B2A}" type="pres">
      <dgm:prSet presAssocID="{5F5B5646-5D32-4139-865F-B8E5004F5E7B}" presName="parTrans" presStyleLbl="sibTrans2D1" presStyleIdx="0" presStyleCnt="3"/>
      <dgm:spPr/>
      <dgm:t>
        <a:bodyPr/>
        <a:lstStyle/>
        <a:p>
          <a:endParaRPr lang="ru-RU"/>
        </a:p>
      </dgm:t>
    </dgm:pt>
    <dgm:pt modelId="{4D94448A-54A3-49E3-83C8-07EED29B1A6A}" type="pres">
      <dgm:prSet presAssocID="{5F5B5646-5D32-4139-865F-B8E5004F5E7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B1004AF-5701-40AF-B88D-4E7A70259420}" type="pres">
      <dgm:prSet presAssocID="{842531E5-EDF9-4B73-A012-44DD85B591E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EA944-ACD8-4233-A13C-85F8EB281CF4}" type="pres">
      <dgm:prSet presAssocID="{392A62C7-68EE-48F1-A7BF-BE865866CE28}" presName="parTrans" presStyleLbl="sibTrans2D1" presStyleIdx="1" presStyleCnt="3"/>
      <dgm:spPr/>
      <dgm:t>
        <a:bodyPr/>
        <a:lstStyle/>
        <a:p>
          <a:endParaRPr lang="ru-RU"/>
        </a:p>
      </dgm:t>
    </dgm:pt>
    <dgm:pt modelId="{85FD4265-70EB-40CA-AFFA-45BFF892C97A}" type="pres">
      <dgm:prSet presAssocID="{392A62C7-68EE-48F1-A7BF-BE865866CE2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2B813DC-4F41-4367-8B41-686570BF362F}" type="pres">
      <dgm:prSet presAssocID="{EC47D9C7-A317-49A3-996F-D85FC4811B2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8590B-4B04-4B4F-936E-C3D0C6943667}" type="pres">
      <dgm:prSet presAssocID="{D22A7228-6ED0-445B-A38A-BF57EF45A4D1}" presName="parTrans" presStyleLbl="sibTrans2D1" presStyleIdx="2" presStyleCnt="3"/>
      <dgm:spPr/>
      <dgm:t>
        <a:bodyPr/>
        <a:lstStyle/>
        <a:p>
          <a:endParaRPr lang="ru-RU"/>
        </a:p>
      </dgm:t>
    </dgm:pt>
    <dgm:pt modelId="{67094053-ECEB-461F-AF1F-5005AB5F27C2}" type="pres">
      <dgm:prSet presAssocID="{D22A7228-6ED0-445B-A38A-BF57EF45A4D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7E845A9-2B5E-4EC0-90E6-8F7FC2FE1C42}" type="pres">
      <dgm:prSet presAssocID="{5E87C796-BE49-4484-85CE-47D975348DB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5813EC-2CC5-4C90-85EE-74A8A2790272}" srcId="{503D45CF-7B92-4ADE-86BB-62597773299E}" destId="{EC47D9C7-A317-49A3-996F-D85FC4811B2E}" srcOrd="1" destOrd="0" parTransId="{392A62C7-68EE-48F1-A7BF-BE865866CE28}" sibTransId="{8889AAD3-5B08-41DE-AEDC-F34B74736311}"/>
    <dgm:cxn modelId="{DDF34EEE-8DFB-45D7-9F92-65EA6786D9AB}" type="presOf" srcId="{53706897-5762-43D1-8C6C-39D803E5B472}" destId="{9A32571D-2C3F-4E37-A028-B2172E172CC2}" srcOrd="0" destOrd="0" presId="urn:microsoft.com/office/officeart/2005/8/layout/radial5"/>
    <dgm:cxn modelId="{B66E35F2-5DBE-45AF-A53E-D7D6F6009677}" type="presOf" srcId="{D22A7228-6ED0-445B-A38A-BF57EF45A4D1}" destId="{67094053-ECEB-461F-AF1F-5005AB5F27C2}" srcOrd="1" destOrd="0" presId="urn:microsoft.com/office/officeart/2005/8/layout/radial5"/>
    <dgm:cxn modelId="{56BB092B-9CED-4DF6-9818-CC9623DC7E2A}" type="presOf" srcId="{5E87C796-BE49-4484-85CE-47D975348DBA}" destId="{67E845A9-2B5E-4EC0-90E6-8F7FC2FE1C42}" srcOrd="0" destOrd="0" presId="urn:microsoft.com/office/officeart/2005/8/layout/radial5"/>
    <dgm:cxn modelId="{3C93372F-8EAC-4513-B404-234AB8182A77}" type="presOf" srcId="{842531E5-EDF9-4B73-A012-44DD85B591E6}" destId="{1B1004AF-5701-40AF-B88D-4E7A70259420}" srcOrd="0" destOrd="0" presId="urn:microsoft.com/office/officeart/2005/8/layout/radial5"/>
    <dgm:cxn modelId="{B1BD31BD-1E3E-418F-A682-5065171A66C5}" type="presOf" srcId="{392A62C7-68EE-48F1-A7BF-BE865866CE28}" destId="{70CEA944-ACD8-4233-A13C-85F8EB281CF4}" srcOrd="0" destOrd="0" presId="urn:microsoft.com/office/officeart/2005/8/layout/radial5"/>
    <dgm:cxn modelId="{76126CCB-8B1F-4EFF-8CDD-6327228D1822}" type="presOf" srcId="{503D45CF-7B92-4ADE-86BB-62597773299E}" destId="{49CBB252-7088-450C-A6D9-68D5D8E77659}" srcOrd="0" destOrd="0" presId="urn:microsoft.com/office/officeart/2005/8/layout/radial5"/>
    <dgm:cxn modelId="{54B5EAAF-7276-4DB4-B09D-AFCEDAFBC1BC}" srcId="{503D45CF-7B92-4ADE-86BB-62597773299E}" destId="{5E87C796-BE49-4484-85CE-47D975348DBA}" srcOrd="2" destOrd="0" parTransId="{D22A7228-6ED0-445B-A38A-BF57EF45A4D1}" sibTransId="{CFD07755-292D-46ED-9F2A-BF62772033EA}"/>
    <dgm:cxn modelId="{6063D7BA-AA47-49EB-9C15-5DB03DE41028}" type="presOf" srcId="{5F5B5646-5D32-4139-865F-B8E5004F5E7B}" destId="{9DD35436-260B-4DA4-937F-E5F059521B2A}" srcOrd="0" destOrd="0" presId="urn:microsoft.com/office/officeart/2005/8/layout/radial5"/>
    <dgm:cxn modelId="{4901C07F-C2F6-4CF1-9703-B7FD8236E497}" type="presOf" srcId="{5F5B5646-5D32-4139-865F-B8E5004F5E7B}" destId="{4D94448A-54A3-49E3-83C8-07EED29B1A6A}" srcOrd="1" destOrd="0" presId="urn:microsoft.com/office/officeart/2005/8/layout/radial5"/>
    <dgm:cxn modelId="{EFF7ED0D-906E-4EA4-8725-21DE510B4AA9}" type="presOf" srcId="{EC47D9C7-A317-49A3-996F-D85FC4811B2E}" destId="{E2B813DC-4F41-4367-8B41-686570BF362F}" srcOrd="0" destOrd="0" presId="urn:microsoft.com/office/officeart/2005/8/layout/radial5"/>
    <dgm:cxn modelId="{C20744C1-BF57-4A11-AE37-7E2A7C157D77}" type="presOf" srcId="{392A62C7-68EE-48F1-A7BF-BE865866CE28}" destId="{85FD4265-70EB-40CA-AFFA-45BFF892C97A}" srcOrd="1" destOrd="0" presId="urn:microsoft.com/office/officeart/2005/8/layout/radial5"/>
    <dgm:cxn modelId="{3B9DC047-0278-4D25-A518-275DA16AE310}" type="presOf" srcId="{D22A7228-6ED0-445B-A38A-BF57EF45A4D1}" destId="{4CC8590B-4B04-4B4F-936E-C3D0C6943667}" srcOrd="0" destOrd="0" presId="urn:microsoft.com/office/officeart/2005/8/layout/radial5"/>
    <dgm:cxn modelId="{EF7DBC9E-8C83-4F53-B28F-85FB69F54044}" srcId="{53706897-5762-43D1-8C6C-39D803E5B472}" destId="{503D45CF-7B92-4ADE-86BB-62597773299E}" srcOrd="0" destOrd="0" parTransId="{E827CD89-8D52-44F5-A030-C959C322008F}" sibTransId="{0BBD3792-0945-4739-92DA-EF718283C34B}"/>
    <dgm:cxn modelId="{6538195F-3B1F-4A3A-844E-E04195483D8E}" srcId="{503D45CF-7B92-4ADE-86BB-62597773299E}" destId="{842531E5-EDF9-4B73-A012-44DD85B591E6}" srcOrd="0" destOrd="0" parTransId="{5F5B5646-5D32-4139-865F-B8E5004F5E7B}" sibTransId="{4F8EB1BD-CA05-4362-9303-5930CD2BC5AB}"/>
    <dgm:cxn modelId="{33756BC8-A471-4956-8646-8A900B66B12B}" type="presParOf" srcId="{9A32571D-2C3F-4E37-A028-B2172E172CC2}" destId="{49CBB252-7088-450C-A6D9-68D5D8E77659}" srcOrd="0" destOrd="0" presId="urn:microsoft.com/office/officeart/2005/8/layout/radial5"/>
    <dgm:cxn modelId="{A5410ADE-AC9C-4E7C-855B-004509F1ABE6}" type="presParOf" srcId="{9A32571D-2C3F-4E37-A028-B2172E172CC2}" destId="{9DD35436-260B-4DA4-937F-E5F059521B2A}" srcOrd="1" destOrd="0" presId="urn:microsoft.com/office/officeart/2005/8/layout/radial5"/>
    <dgm:cxn modelId="{7A07FCD0-4C45-4049-B65C-AD827FD923D7}" type="presParOf" srcId="{9DD35436-260B-4DA4-937F-E5F059521B2A}" destId="{4D94448A-54A3-49E3-83C8-07EED29B1A6A}" srcOrd="0" destOrd="0" presId="urn:microsoft.com/office/officeart/2005/8/layout/radial5"/>
    <dgm:cxn modelId="{8A6E2617-A2AD-4B87-B0F2-EB7606249F70}" type="presParOf" srcId="{9A32571D-2C3F-4E37-A028-B2172E172CC2}" destId="{1B1004AF-5701-40AF-B88D-4E7A70259420}" srcOrd="2" destOrd="0" presId="urn:microsoft.com/office/officeart/2005/8/layout/radial5"/>
    <dgm:cxn modelId="{6559B191-6A46-483B-81E7-DD6B8EC5A486}" type="presParOf" srcId="{9A32571D-2C3F-4E37-A028-B2172E172CC2}" destId="{70CEA944-ACD8-4233-A13C-85F8EB281CF4}" srcOrd="3" destOrd="0" presId="urn:microsoft.com/office/officeart/2005/8/layout/radial5"/>
    <dgm:cxn modelId="{7F03643C-2E7B-4A71-A85F-B574A1A0066E}" type="presParOf" srcId="{70CEA944-ACD8-4233-A13C-85F8EB281CF4}" destId="{85FD4265-70EB-40CA-AFFA-45BFF892C97A}" srcOrd="0" destOrd="0" presId="urn:microsoft.com/office/officeart/2005/8/layout/radial5"/>
    <dgm:cxn modelId="{BAF683FD-6AF6-4193-99AE-04830A1F9ACF}" type="presParOf" srcId="{9A32571D-2C3F-4E37-A028-B2172E172CC2}" destId="{E2B813DC-4F41-4367-8B41-686570BF362F}" srcOrd="4" destOrd="0" presId="urn:microsoft.com/office/officeart/2005/8/layout/radial5"/>
    <dgm:cxn modelId="{6373374A-E219-4910-8D7D-B8241EFBA859}" type="presParOf" srcId="{9A32571D-2C3F-4E37-A028-B2172E172CC2}" destId="{4CC8590B-4B04-4B4F-936E-C3D0C6943667}" srcOrd="5" destOrd="0" presId="urn:microsoft.com/office/officeart/2005/8/layout/radial5"/>
    <dgm:cxn modelId="{2E1109E3-4178-4430-B86D-40F3315CCA5E}" type="presParOf" srcId="{4CC8590B-4B04-4B4F-936E-C3D0C6943667}" destId="{67094053-ECEB-461F-AF1F-5005AB5F27C2}" srcOrd="0" destOrd="0" presId="urn:microsoft.com/office/officeart/2005/8/layout/radial5"/>
    <dgm:cxn modelId="{D10658FB-0D8C-4724-9C96-5DCC7F7120FB}" type="presParOf" srcId="{9A32571D-2C3F-4E37-A028-B2172E172CC2}" destId="{67E845A9-2B5E-4EC0-90E6-8F7FC2FE1C42}" srcOrd="6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27B01F-8FD8-431C-8975-52C357BA2996}" type="doc">
      <dgm:prSet loTypeId="urn:microsoft.com/office/officeart/2005/8/layout/defaul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C3F19129-133B-4944-A293-BDC01BDD7FDB}">
      <dgm:prSet phldrT="[Текст]"/>
      <dgm:spPr/>
      <dgm:t>
        <a:bodyPr/>
        <a:lstStyle/>
        <a:p>
          <a:r>
            <a:rPr lang="uk-UA" b="1" dirty="0" smtClean="0">
              <a:solidFill>
                <a:srgbClr val="92D050"/>
              </a:solidFill>
            </a:rPr>
            <a:t>Зелені,</a:t>
          </a:r>
        </a:p>
        <a:p>
          <a:r>
            <a:rPr lang="uk-UA" b="1" dirty="0" smtClean="0">
              <a:solidFill>
                <a:srgbClr val="92D050"/>
              </a:solidFill>
            </a:rPr>
            <a:t>20 тис.</a:t>
          </a:r>
          <a:endParaRPr lang="ru-RU" b="1" dirty="0">
            <a:solidFill>
              <a:srgbClr val="92D050"/>
            </a:solidFill>
          </a:endParaRPr>
        </a:p>
      </dgm:t>
    </dgm:pt>
    <dgm:pt modelId="{FBFBEC68-B99A-47C7-A611-31C95A8CC0BB}" type="parTrans" cxnId="{E50716C9-6594-447F-95C9-A9F96A970EEC}">
      <dgm:prSet/>
      <dgm:spPr/>
      <dgm:t>
        <a:bodyPr/>
        <a:lstStyle/>
        <a:p>
          <a:endParaRPr lang="ru-RU"/>
        </a:p>
      </dgm:t>
    </dgm:pt>
    <dgm:pt modelId="{44561519-9B96-44C4-BF36-3F5A17314996}" type="sibTrans" cxnId="{E50716C9-6594-447F-95C9-A9F96A970EEC}">
      <dgm:prSet/>
      <dgm:spPr/>
      <dgm:t>
        <a:bodyPr/>
        <a:lstStyle/>
        <a:p>
          <a:endParaRPr lang="ru-RU"/>
        </a:p>
      </dgm:t>
    </dgm:pt>
    <dgm:pt modelId="{652DB5CD-C483-4AE6-8BD5-E34E7EF5CF06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Бурі,</a:t>
          </a:r>
        </a:p>
        <a:p>
          <a:r>
            <a:rPr lang="uk-UA" b="1" dirty="0" smtClean="0">
              <a:solidFill>
                <a:srgbClr val="C00000"/>
              </a:solidFill>
            </a:rPr>
            <a:t>1,5 тис</a:t>
          </a:r>
          <a:endParaRPr lang="ru-RU" b="1" dirty="0">
            <a:solidFill>
              <a:srgbClr val="C00000"/>
            </a:solidFill>
          </a:endParaRPr>
        </a:p>
      </dgm:t>
    </dgm:pt>
    <dgm:pt modelId="{1FA53978-D988-4611-81D7-E1ACC4D35B8B}" type="parTrans" cxnId="{EC9F3D62-19D9-45AC-825B-E1AB097A79B1}">
      <dgm:prSet/>
      <dgm:spPr/>
      <dgm:t>
        <a:bodyPr/>
        <a:lstStyle/>
        <a:p>
          <a:endParaRPr lang="ru-RU"/>
        </a:p>
      </dgm:t>
    </dgm:pt>
    <dgm:pt modelId="{A1683096-AB2C-441C-9D99-AB0D16E2E356}" type="sibTrans" cxnId="{EC9F3D62-19D9-45AC-825B-E1AB097A79B1}">
      <dgm:prSet/>
      <dgm:spPr/>
      <dgm:t>
        <a:bodyPr/>
        <a:lstStyle/>
        <a:p>
          <a:endParaRPr lang="ru-RU"/>
        </a:p>
      </dgm:t>
    </dgm:pt>
    <dgm:pt modelId="{EC6CDCD0-DAFB-42F1-9756-71B7870F48FE}">
      <dgm:prSet phldrT="[Текст]"/>
      <dgm:spPr/>
      <dgm:t>
        <a:bodyPr/>
        <a:lstStyle/>
        <a:p>
          <a:r>
            <a:rPr lang="uk-UA" b="1" dirty="0" smtClean="0">
              <a:solidFill>
                <a:srgbClr val="FF0000"/>
              </a:solidFill>
            </a:rPr>
            <a:t>Червоні,</a:t>
          </a:r>
        </a:p>
        <a:p>
          <a:r>
            <a:rPr lang="uk-UA" b="1" dirty="0" smtClean="0">
              <a:solidFill>
                <a:srgbClr val="FF0000"/>
              </a:solidFill>
            </a:rPr>
            <a:t>4 тис.</a:t>
          </a:r>
          <a:endParaRPr lang="ru-RU" b="1" dirty="0">
            <a:solidFill>
              <a:srgbClr val="FF0000"/>
            </a:solidFill>
          </a:endParaRPr>
        </a:p>
      </dgm:t>
    </dgm:pt>
    <dgm:pt modelId="{4184A123-A112-4EF2-B7BC-E79C1FCAFCD6}" type="parTrans" cxnId="{4F1AE3E5-22FA-4344-91E5-C14525354E56}">
      <dgm:prSet/>
      <dgm:spPr/>
      <dgm:t>
        <a:bodyPr/>
        <a:lstStyle/>
        <a:p>
          <a:endParaRPr lang="ru-RU"/>
        </a:p>
      </dgm:t>
    </dgm:pt>
    <dgm:pt modelId="{FBEFFEB2-342E-47DE-B564-2440FC9FA450}" type="sibTrans" cxnId="{4F1AE3E5-22FA-4344-91E5-C14525354E56}">
      <dgm:prSet/>
      <dgm:spPr/>
      <dgm:t>
        <a:bodyPr/>
        <a:lstStyle/>
        <a:p>
          <a:endParaRPr lang="ru-RU"/>
        </a:p>
      </dgm:t>
    </dgm:pt>
    <dgm:pt modelId="{F5E388FA-749F-4899-B4AD-E4F4F8C3A7FF}">
      <dgm:prSet phldrT="[Текст]"/>
      <dgm:spPr/>
      <dgm:t>
        <a:bodyPr/>
        <a:lstStyle/>
        <a:p>
          <a:r>
            <a:rPr lang="uk-UA" dirty="0" smtClean="0">
              <a:solidFill>
                <a:schemeClr val="bg1">
                  <a:lumMod val="65000"/>
                </a:schemeClr>
              </a:solidFill>
            </a:rPr>
            <a:t>Діатомові,</a:t>
          </a:r>
        </a:p>
        <a:p>
          <a:r>
            <a:rPr lang="uk-UA" dirty="0" smtClean="0">
              <a:solidFill>
                <a:schemeClr val="bg1">
                  <a:lumMod val="65000"/>
                </a:schemeClr>
              </a:solidFill>
            </a:rPr>
            <a:t>10 тис.</a:t>
          </a:r>
          <a:endParaRPr lang="ru-RU" dirty="0">
            <a:solidFill>
              <a:schemeClr val="bg1">
                <a:lumMod val="65000"/>
              </a:schemeClr>
            </a:solidFill>
          </a:endParaRPr>
        </a:p>
      </dgm:t>
    </dgm:pt>
    <dgm:pt modelId="{9C7C269B-0EAE-4101-AF9C-5B64865DA8DE}" type="parTrans" cxnId="{448BDF83-3357-4070-BB8A-673FFA224745}">
      <dgm:prSet/>
      <dgm:spPr/>
      <dgm:t>
        <a:bodyPr/>
        <a:lstStyle/>
        <a:p>
          <a:endParaRPr lang="ru-RU"/>
        </a:p>
      </dgm:t>
    </dgm:pt>
    <dgm:pt modelId="{E70D14B3-26DB-42BA-84FE-8FFE350BD1E2}" type="sibTrans" cxnId="{448BDF83-3357-4070-BB8A-673FFA224745}">
      <dgm:prSet/>
      <dgm:spPr/>
      <dgm:t>
        <a:bodyPr/>
        <a:lstStyle/>
        <a:p>
          <a:endParaRPr lang="ru-RU"/>
        </a:p>
      </dgm:t>
    </dgm:pt>
    <dgm:pt modelId="{0AB9BD1B-B2E0-406C-92F3-A4F06BE69208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Водорості</a:t>
          </a:r>
          <a:endParaRPr lang="ru-RU" dirty="0"/>
        </a:p>
      </dgm:t>
    </dgm:pt>
    <dgm:pt modelId="{DA293973-2040-47D0-9633-4AB419F8427F}" type="parTrans" cxnId="{E042FC95-7DAB-40DD-9B77-1C0A2FE7440F}">
      <dgm:prSet/>
      <dgm:spPr/>
      <dgm:t>
        <a:bodyPr/>
        <a:lstStyle/>
        <a:p>
          <a:endParaRPr lang="ru-RU"/>
        </a:p>
      </dgm:t>
    </dgm:pt>
    <dgm:pt modelId="{7F4731A7-5E9C-4AC9-8DDA-59409652C77C}" type="sibTrans" cxnId="{E042FC95-7DAB-40DD-9B77-1C0A2FE7440F}">
      <dgm:prSet/>
      <dgm:spPr/>
      <dgm:t>
        <a:bodyPr/>
        <a:lstStyle/>
        <a:p>
          <a:endParaRPr lang="ru-RU"/>
        </a:p>
      </dgm:t>
    </dgm:pt>
    <dgm:pt modelId="{D2C4165F-F18E-4A5C-B081-F268B37974E8}" type="pres">
      <dgm:prSet presAssocID="{B227B01F-8FD8-431C-8975-52C357BA299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092664-B1E4-429A-95EB-281392C527FA}" type="pres">
      <dgm:prSet presAssocID="{C3F19129-133B-4944-A293-BDC01BDD7FDB}" presName="node" presStyleLbl="node1" presStyleIdx="0" presStyleCnt="5" custLinFactY="22187" custLinFactNeighborX="-22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BBEFA-89B1-48F1-912A-5C94A546512F}" type="pres">
      <dgm:prSet presAssocID="{44561519-9B96-44C4-BF36-3F5A17314996}" presName="sibTrans" presStyleCnt="0"/>
      <dgm:spPr/>
    </dgm:pt>
    <dgm:pt modelId="{5E78CB52-507B-4F99-A82B-1BA9764EB3A8}" type="pres">
      <dgm:prSet presAssocID="{652DB5CD-C483-4AE6-8BD5-E34E7EF5CF06}" presName="node" presStyleLbl="node1" presStyleIdx="1" presStyleCnt="5" custLinFactY="22361" custLinFactNeighborX="3424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A7F03-409C-4701-83E7-7DE93B37E091}" type="pres">
      <dgm:prSet presAssocID="{A1683096-AB2C-441C-9D99-AB0D16E2E356}" presName="sibTrans" presStyleCnt="0"/>
      <dgm:spPr/>
    </dgm:pt>
    <dgm:pt modelId="{41D155C9-73AD-4D92-A75C-A34F0806FF29}" type="pres">
      <dgm:prSet presAssocID="{EC6CDCD0-DAFB-42F1-9756-71B7870F48FE}" presName="node" presStyleLbl="node1" presStyleIdx="2" presStyleCnt="5" custLinFactY="16713" custLinFactNeighborX="-730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848B2-A8A1-4D26-A0C8-D74F27F571D2}" type="pres">
      <dgm:prSet presAssocID="{FBEFFEB2-342E-47DE-B564-2440FC9FA450}" presName="sibTrans" presStyleCnt="0"/>
      <dgm:spPr/>
    </dgm:pt>
    <dgm:pt modelId="{73C51A3A-04BA-452F-85AF-52E7D7D51F86}" type="pres">
      <dgm:prSet presAssocID="{F5E388FA-749F-4899-B4AD-E4F4F8C3A7FF}" presName="node" presStyleLbl="node1" presStyleIdx="3" presStyleCnt="5" custLinFactY="16710" custLinFactNeighborX="500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77D6E-C11D-402B-AE0C-6DAE4A1849E6}" type="pres">
      <dgm:prSet presAssocID="{E70D14B3-26DB-42BA-84FE-8FFE350BD1E2}" presName="sibTrans" presStyleCnt="0"/>
      <dgm:spPr/>
    </dgm:pt>
    <dgm:pt modelId="{AC4231C5-ED25-4391-A898-DBC4EEAB6A60}" type="pres">
      <dgm:prSet presAssocID="{0AB9BD1B-B2E0-406C-92F3-A4F06BE69208}" presName="node" presStyleLbl="node1" presStyleIdx="4" presStyleCnt="5" custScaleY="99994" custLinFactY="-100000" custLinFactNeighborX="1630" custLinFactNeighborY="-113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8BDF83-3357-4070-BB8A-673FFA224745}" srcId="{B227B01F-8FD8-431C-8975-52C357BA2996}" destId="{F5E388FA-749F-4899-B4AD-E4F4F8C3A7FF}" srcOrd="3" destOrd="0" parTransId="{9C7C269B-0EAE-4101-AF9C-5B64865DA8DE}" sibTransId="{E70D14B3-26DB-42BA-84FE-8FFE350BD1E2}"/>
    <dgm:cxn modelId="{E042FC95-7DAB-40DD-9B77-1C0A2FE7440F}" srcId="{B227B01F-8FD8-431C-8975-52C357BA2996}" destId="{0AB9BD1B-B2E0-406C-92F3-A4F06BE69208}" srcOrd="4" destOrd="0" parTransId="{DA293973-2040-47D0-9633-4AB419F8427F}" sibTransId="{7F4731A7-5E9C-4AC9-8DDA-59409652C77C}"/>
    <dgm:cxn modelId="{E50716C9-6594-447F-95C9-A9F96A970EEC}" srcId="{B227B01F-8FD8-431C-8975-52C357BA2996}" destId="{C3F19129-133B-4944-A293-BDC01BDD7FDB}" srcOrd="0" destOrd="0" parTransId="{FBFBEC68-B99A-47C7-A611-31C95A8CC0BB}" sibTransId="{44561519-9B96-44C4-BF36-3F5A17314996}"/>
    <dgm:cxn modelId="{7CED9316-2272-4079-AA13-2864D2D0234B}" type="presOf" srcId="{652DB5CD-C483-4AE6-8BD5-E34E7EF5CF06}" destId="{5E78CB52-507B-4F99-A82B-1BA9764EB3A8}" srcOrd="0" destOrd="0" presId="urn:microsoft.com/office/officeart/2005/8/layout/default"/>
    <dgm:cxn modelId="{EC9F3D62-19D9-45AC-825B-E1AB097A79B1}" srcId="{B227B01F-8FD8-431C-8975-52C357BA2996}" destId="{652DB5CD-C483-4AE6-8BD5-E34E7EF5CF06}" srcOrd="1" destOrd="0" parTransId="{1FA53978-D988-4611-81D7-E1ACC4D35B8B}" sibTransId="{A1683096-AB2C-441C-9D99-AB0D16E2E356}"/>
    <dgm:cxn modelId="{4F1AE3E5-22FA-4344-91E5-C14525354E56}" srcId="{B227B01F-8FD8-431C-8975-52C357BA2996}" destId="{EC6CDCD0-DAFB-42F1-9756-71B7870F48FE}" srcOrd="2" destOrd="0" parTransId="{4184A123-A112-4EF2-B7BC-E79C1FCAFCD6}" sibTransId="{FBEFFEB2-342E-47DE-B564-2440FC9FA450}"/>
    <dgm:cxn modelId="{731A3521-92BE-42D8-B20E-8F4972980D3C}" type="presOf" srcId="{0AB9BD1B-B2E0-406C-92F3-A4F06BE69208}" destId="{AC4231C5-ED25-4391-A898-DBC4EEAB6A60}" srcOrd="0" destOrd="0" presId="urn:microsoft.com/office/officeart/2005/8/layout/default"/>
    <dgm:cxn modelId="{E069A9C5-3074-41B7-9632-2950B2BF5905}" type="presOf" srcId="{EC6CDCD0-DAFB-42F1-9756-71B7870F48FE}" destId="{41D155C9-73AD-4D92-A75C-A34F0806FF29}" srcOrd="0" destOrd="0" presId="urn:microsoft.com/office/officeart/2005/8/layout/default"/>
    <dgm:cxn modelId="{61E940BF-57AB-4403-A0D3-651926DBC710}" type="presOf" srcId="{C3F19129-133B-4944-A293-BDC01BDD7FDB}" destId="{46092664-B1E4-429A-95EB-281392C527FA}" srcOrd="0" destOrd="0" presId="urn:microsoft.com/office/officeart/2005/8/layout/default"/>
    <dgm:cxn modelId="{553FBCE4-9BFA-461C-B6BA-5EB9CB364063}" type="presOf" srcId="{B227B01F-8FD8-431C-8975-52C357BA2996}" destId="{D2C4165F-F18E-4A5C-B081-F268B37974E8}" srcOrd="0" destOrd="0" presId="urn:microsoft.com/office/officeart/2005/8/layout/default"/>
    <dgm:cxn modelId="{723E6CF7-1851-4AEC-B7E8-396FB9C4D4C8}" type="presOf" srcId="{F5E388FA-749F-4899-B4AD-E4F4F8C3A7FF}" destId="{73C51A3A-04BA-452F-85AF-52E7D7D51F86}" srcOrd="0" destOrd="0" presId="urn:microsoft.com/office/officeart/2005/8/layout/default"/>
    <dgm:cxn modelId="{D42DAF54-02A3-40D7-B0AC-301DD765FC69}" type="presParOf" srcId="{D2C4165F-F18E-4A5C-B081-F268B37974E8}" destId="{46092664-B1E4-429A-95EB-281392C527FA}" srcOrd="0" destOrd="0" presId="urn:microsoft.com/office/officeart/2005/8/layout/default"/>
    <dgm:cxn modelId="{3108C13B-9016-42DA-B9DF-E91386D6C52D}" type="presParOf" srcId="{D2C4165F-F18E-4A5C-B081-F268B37974E8}" destId="{87ABBEFA-89B1-48F1-912A-5C94A546512F}" srcOrd="1" destOrd="0" presId="urn:microsoft.com/office/officeart/2005/8/layout/default"/>
    <dgm:cxn modelId="{022A45C8-B3B5-4DCB-A5D8-F0FC09279B1D}" type="presParOf" srcId="{D2C4165F-F18E-4A5C-B081-F268B37974E8}" destId="{5E78CB52-507B-4F99-A82B-1BA9764EB3A8}" srcOrd="2" destOrd="0" presId="urn:microsoft.com/office/officeart/2005/8/layout/default"/>
    <dgm:cxn modelId="{C4C716CA-A723-4A99-9D58-97FF6F0E3E8F}" type="presParOf" srcId="{D2C4165F-F18E-4A5C-B081-F268B37974E8}" destId="{783A7F03-409C-4701-83E7-7DE93B37E091}" srcOrd="3" destOrd="0" presId="urn:microsoft.com/office/officeart/2005/8/layout/default"/>
    <dgm:cxn modelId="{43825162-308D-4F1E-B5D4-861D203E3F45}" type="presParOf" srcId="{D2C4165F-F18E-4A5C-B081-F268B37974E8}" destId="{41D155C9-73AD-4D92-A75C-A34F0806FF29}" srcOrd="4" destOrd="0" presId="urn:microsoft.com/office/officeart/2005/8/layout/default"/>
    <dgm:cxn modelId="{6E5A4824-83E2-4CF5-8336-280E957FF815}" type="presParOf" srcId="{D2C4165F-F18E-4A5C-B081-F268B37974E8}" destId="{D71848B2-A8A1-4D26-A0C8-D74F27F571D2}" srcOrd="5" destOrd="0" presId="urn:microsoft.com/office/officeart/2005/8/layout/default"/>
    <dgm:cxn modelId="{0E675EF5-12C6-48FC-A754-AF44ACB9F0E2}" type="presParOf" srcId="{D2C4165F-F18E-4A5C-B081-F268B37974E8}" destId="{73C51A3A-04BA-452F-85AF-52E7D7D51F86}" srcOrd="6" destOrd="0" presId="urn:microsoft.com/office/officeart/2005/8/layout/default"/>
    <dgm:cxn modelId="{9658B42E-A932-4B17-AA7D-67DAC5F79989}" type="presParOf" srcId="{D2C4165F-F18E-4A5C-B081-F268B37974E8}" destId="{CCB77D6E-C11D-402B-AE0C-6DAE4A1849E6}" srcOrd="7" destOrd="0" presId="urn:microsoft.com/office/officeart/2005/8/layout/default"/>
    <dgm:cxn modelId="{247F063A-55E9-41A3-8220-68370C5B4949}" type="presParOf" srcId="{D2C4165F-F18E-4A5C-B081-F268B37974E8}" destId="{AC4231C5-ED25-4391-A898-DBC4EEAB6A60}" srcOrd="8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2631CE-4A1E-4B5D-9E7C-57269413AA6E}" type="doc">
      <dgm:prSet loTypeId="urn:microsoft.com/office/officeart/2005/8/layout/matrix1" loCatId="matrix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68C944-023C-416D-83B0-38441B04A161}">
      <dgm:prSet phldrT="[Текст]"/>
      <dgm:spPr/>
      <dgm:t>
        <a:bodyPr/>
        <a:lstStyle/>
        <a:p>
          <a:r>
            <a:rPr lang="uk-UA" dirty="0" smtClean="0"/>
            <a:t>Середовища</a:t>
          </a:r>
        </a:p>
        <a:p>
          <a:r>
            <a:rPr lang="uk-UA" dirty="0" smtClean="0"/>
            <a:t>існування</a:t>
          </a:r>
          <a:endParaRPr lang="ru-RU" dirty="0"/>
        </a:p>
      </dgm:t>
    </dgm:pt>
    <dgm:pt modelId="{63DA92A8-3080-4073-9FA9-616DF4036159}" type="parTrans" cxnId="{5335B1A5-6A22-45F9-AA5E-D254685B945B}">
      <dgm:prSet/>
      <dgm:spPr/>
      <dgm:t>
        <a:bodyPr/>
        <a:lstStyle/>
        <a:p>
          <a:endParaRPr lang="ru-RU"/>
        </a:p>
      </dgm:t>
    </dgm:pt>
    <dgm:pt modelId="{95E099E3-5182-4FF7-881D-FE78A4FFFA27}" type="sibTrans" cxnId="{5335B1A5-6A22-45F9-AA5E-D254685B945B}">
      <dgm:prSet/>
      <dgm:spPr/>
      <dgm:t>
        <a:bodyPr/>
        <a:lstStyle/>
        <a:p>
          <a:endParaRPr lang="ru-RU"/>
        </a:p>
      </dgm:t>
    </dgm:pt>
    <dgm:pt modelId="{DF7A7897-BB4E-4E34-B1A5-0AE81F1A5E15}">
      <dgm:prSet phldrT="[Текст]"/>
      <dgm:spPr/>
      <dgm:t>
        <a:bodyPr/>
        <a:lstStyle/>
        <a:p>
          <a:r>
            <a:rPr lang="uk-UA" dirty="0" smtClean="0"/>
            <a:t>Морська вода</a:t>
          </a:r>
          <a:endParaRPr lang="ru-RU" dirty="0"/>
        </a:p>
      </dgm:t>
    </dgm:pt>
    <dgm:pt modelId="{17AE4AA5-80BE-46B1-9DD8-9C94C00AD05B}" type="parTrans" cxnId="{50723779-853E-4525-BDD3-BF9582D8F7FA}">
      <dgm:prSet/>
      <dgm:spPr/>
      <dgm:t>
        <a:bodyPr/>
        <a:lstStyle/>
        <a:p>
          <a:endParaRPr lang="ru-RU"/>
        </a:p>
      </dgm:t>
    </dgm:pt>
    <dgm:pt modelId="{D5BF207E-A7D2-46F5-8852-3CFB03321F1D}" type="sibTrans" cxnId="{50723779-853E-4525-BDD3-BF9582D8F7FA}">
      <dgm:prSet/>
      <dgm:spPr/>
      <dgm:t>
        <a:bodyPr/>
        <a:lstStyle/>
        <a:p>
          <a:endParaRPr lang="ru-RU"/>
        </a:p>
      </dgm:t>
    </dgm:pt>
    <dgm:pt modelId="{095C589B-CF8D-42DD-B1CE-1085ACB04936}">
      <dgm:prSet phldrT="[Текст]"/>
      <dgm:spPr/>
      <dgm:t>
        <a:bodyPr/>
        <a:lstStyle/>
        <a:p>
          <a:r>
            <a:rPr lang="uk-UA" dirty="0" smtClean="0"/>
            <a:t>Прісна вода</a:t>
          </a:r>
          <a:endParaRPr lang="ru-RU" dirty="0"/>
        </a:p>
      </dgm:t>
    </dgm:pt>
    <dgm:pt modelId="{8D894218-5088-4AEA-AB23-833BFC80D5B6}" type="parTrans" cxnId="{E55E890C-56D2-4ED8-B969-8533C32C7A9F}">
      <dgm:prSet/>
      <dgm:spPr/>
      <dgm:t>
        <a:bodyPr/>
        <a:lstStyle/>
        <a:p>
          <a:endParaRPr lang="ru-RU"/>
        </a:p>
      </dgm:t>
    </dgm:pt>
    <dgm:pt modelId="{A00B5974-7C54-4A83-B13B-0DA67149218B}" type="sibTrans" cxnId="{E55E890C-56D2-4ED8-B969-8533C32C7A9F}">
      <dgm:prSet/>
      <dgm:spPr/>
      <dgm:t>
        <a:bodyPr/>
        <a:lstStyle/>
        <a:p>
          <a:endParaRPr lang="ru-RU"/>
        </a:p>
      </dgm:t>
    </dgm:pt>
    <dgm:pt modelId="{A6B90772-F383-48F8-992D-19BA84165EFD}">
      <dgm:prSet phldrT="[Текст]"/>
      <dgm:spPr/>
      <dgm:t>
        <a:bodyPr/>
        <a:lstStyle/>
        <a:p>
          <a:r>
            <a:rPr lang="uk-UA" dirty="0" err="1" smtClean="0"/>
            <a:t>Грунт</a:t>
          </a:r>
          <a:endParaRPr lang="ru-RU" dirty="0"/>
        </a:p>
      </dgm:t>
    </dgm:pt>
    <dgm:pt modelId="{C3001ACE-9E7B-4777-9458-2B43EA1B6578}" type="parTrans" cxnId="{F8FE36B3-8FAF-4F03-8B54-56482293D547}">
      <dgm:prSet/>
      <dgm:spPr/>
      <dgm:t>
        <a:bodyPr/>
        <a:lstStyle/>
        <a:p>
          <a:endParaRPr lang="ru-RU"/>
        </a:p>
      </dgm:t>
    </dgm:pt>
    <dgm:pt modelId="{30FD2BF8-64A2-49F9-92E4-242C3A647962}" type="sibTrans" cxnId="{F8FE36B3-8FAF-4F03-8B54-56482293D547}">
      <dgm:prSet/>
      <dgm:spPr/>
      <dgm:t>
        <a:bodyPr/>
        <a:lstStyle/>
        <a:p>
          <a:endParaRPr lang="ru-RU"/>
        </a:p>
      </dgm:t>
    </dgm:pt>
    <dgm:pt modelId="{3C07BB19-D1BB-4E6E-824C-96F1F3F8B377}">
      <dgm:prSet phldrT="[Текст]"/>
      <dgm:spPr/>
      <dgm:t>
        <a:bodyPr/>
        <a:lstStyle/>
        <a:p>
          <a:r>
            <a:rPr lang="uk-UA" dirty="0" smtClean="0"/>
            <a:t>Кора дерев</a:t>
          </a:r>
          <a:endParaRPr lang="ru-RU" dirty="0"/>
        </a:p>
      </dgm:t>
    </dgm:pt>
    <dgm:pt modelId="{1A51C366-730B-4613-A954-A64932EE3C87}" type="parTrans" cxnId="{4E8D0FBA-5C98-4815-9771-50FD8702B355}">
      <dgm:prSet/>
      <dgm:spPr/>
      <dgm:t>
        <a:bodyPr/>
        <a:lstStyle/>
        <a:p>
          <a:endParaRPr lang="ru-RU"/>
        </a:p>
      </dgm:t>
    </dgm:pt>
    <dgm:pt modelId="{C0E19C42-59BD-4C60-A86F-82781D255CED}" type="sibTrans" cxnId="{4E8D0FBA-5C98-4815-9771-50FD8702B355}">
      <dgm:prSet/>
      <dgm:spPr/>
      <dgm:t>
        <a:bodyPr/>
        <a:lstStyle/>
        <a:p>
          <a:endParaRPr lang="ru-RU"/>
        </a:p>
      </dgm:t>
    </dgm:pt>
    <dgm:pt modelId="{115AA59D-B662-4CA8-905A-D67705903AEF}" type="pres">
      <dgm:prSet presAssocID="{F52631CE-4A1E-4B5D-9E7C-57269413AA6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A20B23-8125-43EF-BB7D-739623D69545}" type="pres">
      <dgm:prSet presAssocID="{F52631CE-4A1E-4B5D-9E7C-57269413AA6E}" presName="matrix" presStyleCnt="0"/>
      <dgm:spPr/>
    </dgm:pt>
    <dgm:pt modelId="{F78EDF0F-A570-4EEE-9189-D30D9E183E6A}" type="pres">
      <dgm:prSet presAssocID="{F52631CE-4A1E-4B5D-9E7C-57269413AA6E}" presName="tile1" presStyleLbl="node1" presStyleIdx="0" presStyleCnt="4"/>
      <dgm:spPr/>
      <dgm:t>
        <a:bodyPr/>
        <a:lstStyle/>
        <a:p>
          <a:endParaRPr lang="ru-RU"/>
        </a:p>
      </dgm:t>
    </dgm:pt>
    <dgm:pt modelId="{8987389B-FD8F-4BCA-B6AB-929181093DA0}" type="pres">
      <dgm:prSet presAssocID="{F52631CE-4A1E-4B5D-9E7C-57269413AA6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C8B37-7669-4874-BC8A-8E6035E78249}" type="pres">
      <dgm:prSet presAssocID="{F52631CE-4A1E-4B5D-9E7C-57269413AA6E}" presName="tile2" presStyleLbl="node1" presStyleIdx="1" presStyleCnt="4"/>
      <dgm:spPr/>
      <dgm:t>
        <a:bodyPr/>
        <a:lstStyle/>
        <a:p>
          <a:endParaRPr lang="ru-RU"/>
        </a:p>
      </dgm:t>
    </dgm:pt>
    <dgm:pt modelId="{C2772261-FF0E-4262-B761-61EF1383C317}" type="pres">
      <dgm:prSet presAssocID="{F52631CE-4A1E-4B5D-9E7C-57269413AA6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C7EA7-A8F3-4A29-AA49-B7DF1E2717B2}" type="pres">
      <dgm:prSet presAssocID="{F52631CE-4A1E-4B5D-9E7C-57269413AA6E}" presName="tile3" presStyleLbl="node1" presStyleIdx="2" presStyleCnt="4"/>
      <dgm:spPr/>
      <dgm:t>
        <a:bodyPr/>
        <a:lstStyle/>
        <a:p>
          <a:endParaRPr lang="ru-RU"/>
        </a:p>
      </dgm:t>
    </dgm:pt>
    <dgm:pt modelId="{02CD8F10-657D-4E45-B09A-8DD84DBA6613}" type="pres">
      <dgm:prSet presAssocID="{F52631CE-4A1E-4B5D-9E7C-57269413AA6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EDC61-AB96-427E-A21F-75F70F30E21C}" type="pres">
      <dgm:prSet presAssocID="{F52631CE-4A1E-4B5D-9E7C-57269413AA6E}" presName="tile4" presStyleLbl="node1" presStyleIdx="3" presStyleCnt="4"/>
      <dgm:spPr/>
      <dgm:t>
        <a:bodyPr/>
        <a:lstStyle/>
        <a:p>
          <a:endParaRPr lang="ru-RU"/>
        </a:p>
      </dgm:t>
    </dgm:pt>
    <dgm:pt modelId="{6C8CD935-7FF6-4666-B680-D3BF62072384}" type="pres">
      <dgm:prSet presAssocID="{F52631CE-4A1E-4B5D-9E7C-57269413AA6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86E74-750D-4B30-B501-5619B79D421F}" type="pres">
      <dgm:prSet presAssocID="{F52631CE-4A1E-4B5D-9E7C-57269413AA6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55E890C-56D2-4ED8-B969-8533C32C7A9F}" srcId="{3368C944-023C-416D-83B0-38441B04A161}" destId="{095C589B-CF8D-42DD-B1CE-1085ACB04936}" srcOrd="1" destOrd="0" parTransId="{8D894218-5088-4AEA-AB23-833BFC80D5B6}" sibTransId="{A00B5974-7C54-4A83-B13B-0DA67149218B}"/>
    <dgm:cxn modelId="{A558832A-D172-4734-A7B4-FDF9F9063E0F}" type="presOf" srcId="{095C589B-CF8D-42DD-B1CE-1085ACB04936}" destId="{845C8B37-7669-4874-BC8A-8E6035E78249}" srcOrd="0" destOrd="0" presId="urn:microsoft.com/office/officeart/2005/8/layout/matrix1"/>
    <dgm:cxn modelId="{B56E7352-7C18-4EAE-8289-4DD92AA5996E}" type="presOf" srcId="{3368C944-023C-416D-83B0-38441B04A161}" destId="{59C86E74-750D-4B30-B501-5619B79D421F}" srcOrd="0" destOrd="0" presId="urn:microsoft.com/office/officeart/2005/8/layout/matrix1"/>
    <dgm:cxn modelId="{2710EF2C-0668-455F-B341-553461633318}" type="presOf" srcId="{DF7A7897-BB4E-4E34-B1A5-0AE81F1A5E15}" destId="{8987389B-FD8F-4BCA-B6AB-929181093DA0}" srcOrd="1" destOrd="0" presId="urn:microsoft.com/office/officeart/2005/8/layout/matrix1"/>
    <dgm:cxn modelId="{893DB039-67AD-46C9-AFA1-E2CAED2FBAD2}" type="presOf" srcId="{095C589B-CF8D-42DD-B1CE-1085ACB04936}" destId="{C2772261-FF0E-4262-B761-61EF1383C317}" srcOrd="1" destOrd="0" presId="urn:microsoft.com/office/officeart/2005/8/layout/matrix1"/>
    <dgm:cxn modelId="{E5A8A20A-E5F9-4F45-8EFE-961BB393859D}" type="presOf" srcId="{DF7A7897-BB4E-4E34-B1A5-0AE81F1A5E15}" destId="{F78EDF0F-A570-4EEE-9189-D30D9E183E6A}" srcOrd="0" destOrd="0" presId="urn:microsoft.com/office/officeart/2005/8/layout/matrix1"/>
    <dgm:cxn modelId="{7393A6FE-FFB1-429D-8CE5-722F7F23CD14}" type="presOf" srcId="{3C07BB19-D1BB-4E6E-824C-96F1F3F8B377}" destId="{DD7EDC61-AB96-427E-A21F-75F70F30E21C}" srcOrd="0" destOrd="0" presId="urn:microsoft.com/office/officeart/2005/8/layout/matrix1"/>
    <dgm:cxn modelId="{AB575075-4D41-49F2-AAF0-878DA6888064}" type="presOf" srcId="{3C07BB19-D1BB-4E6E-824C-96F1F3F8B377}" destId="{6C8CD935-7FF6-4666-B680-D3BF62072384}" srcOrd="1" destOrd="0" presId="urn:microsoft.com/office/officeart/2005/8/layout/matrix1"/>
    <dgm:cxn modelId="{F8FE36B3-8FAF-4F03-8B54-56482293D547}" srcId="{3368C944-023C-416D-83B0-38441B04A161}" destId="{A6B90772-F383-48F8-992D-19BA84165EFD}" srcOrd="2" destOrd="0" parTransId="{C3001ACE-9E7B-4777-9458-2B43EA1B6578}" sibTransId="{30FD2BF8-64A2-49F9-92E4-242C3A647962}"/>
    <dgm:cxn modelId="{5335B1A5-6A22-45F9-AA5E-D254685B945B}" srcId="{F52631CE-4A1E-4B5D-9E7C-57269413AA6E}" destId="{3368C944-023C-416D-83B0-38441B04A161}" srcOrd="0" destOrd="0" parTransId="{63DA92A8-3080-4073-9FA9-616DF4036159}" sibTransId="{95E099E3-5182-4FF7-881D-FE78A4FFFA27}"/>
    <dgm:cxn modelId="{7CDF79CC-6C67-43EB-8929-8C6B20148784}" type="presOf" srcId="{A6B90772-F383-48F8-992D-19BA84165EFD}" destId="{02CD8F10-657D-4E45-B09A-8DD84DBA6613}" srcOrd="1" destOrd="0" presId="urn:microsoft.com/office/officeart/2005/8/layout/matrix1"/>
    <dgm:cxn modelId="{E51A280B-7385-4FCF-8F10-B431D0ECBC89}" type="presOf" srcId="{A6B90772-F383-48F8-992D-19BA84165EFD}" destId="{9A4C7EA7-A8F3-4A29-AA49-B7DF1E2717B2}" srcOrd="0" destOrd="0" presId="urn:microsoft.com/office/officeart/2005/8/layout/matrix1"/>
    <dgm:cxn modelId="{4E8D0FBA-5C98-4815-9771-50FD8702B355}" srcId="{3368C944-023C-416D-83B0-38441B04A161}" destId="{3C07BB19-D1BB-4E6E-824C-96F1F3F8B377}" srcOrd="3" destOrd="0" parTransId="{1A51C366-730B-4613-A954-A64932EE3C87}" sibTransId="{C0E19C42-59BD-4C60-A86F-82781D255CED}"/>
    <dgm:cxn modelId="{FE6EADCF-8D98-4775-930C-82ECEBFC95E1}" type="presOf" srcId="{F52631CE-4A1E-4B5D-9E7C-57269413AA6E}" destId="{115AA59D-B662-4CA8-905A-D67705903AEF}" srcOrd="0" destOrd="0" presId="urn:microsoft.com/office/officeart/2005/8/layout/matrix1"/>
    <dgm:cxn modelId="{50723779-853E-4525-BDD3-BF9582D8F7FA}" srcId="{3368C944-023C-416D-83B0-38441B04A161}" destId="{DF7A7897-BB4E-4E34-B1A5-0AE81F1A5E15}" srcOrd="0" destOrd="0" parTransId="{17AE4AA5-80BE-46B1-9DD8-9C94C00AD05B}" sibTransId="{D5BF207E-A7D2-46F5-8852-3CFB03321F1D}"/>
    <dgm:cxn modelId="{18C6CF72-F699-4A44-9A6C-81EC68835425}" type="presParOf" srcId="{115AA59D-B662-4CA8-905A-D67705903AEF}" destId="{77A20B23-8125-43EF-BB7D-739623D69545}" srcOrd="0" destOrd="0" presId="urn:microsoft.com/office/officeart/2005/8/layout/matrix1"/>
    <dgm:cxn modelId="{E54A7A2F-7396-497D-853A-086B2F9F6B45}" type="presParOf" srcId="{77A20B23-8125-43EF-BB7D-739623D69545}" destId="{F78EDF0F-A570-4EEE-9189-D30D9E183E6A}" srcOrd="0" destOrd="0" presId="urn:microsoft.com/office/officeart/2005/8/layout/matrix1"/>
    <dgm:cxn modelId="{FF31B001-865B-4334-8798-9261EE7E7F4D}" type="presParOf" srcId="{77A20B23-8125-43EF-BB7D-739623D69545}" destId="{8987389B-FD8F-4BCA-B6AB-929181093DA0}" srcOrd="1" destOrd="0" presId="urn:microsoft.com/office/officeart/2005/8/layout/matrix1"/>
    <dgm:cxn modelId="{E4C0FA45-057B-475C-B2B7-2D37CE0C3611}" type="presParOf" srcId="{77A20B23-8125-43EF-BB7D-739623D69545}" destId="{845C8B37-7669-4874-BC8A-8E6035E78249}" srcOrd="2" destOrd="0" presId="urn:microsoft.com/office/officeart/2005/8/layout/matrix1"/>
    <dgm:cxn modelId="{FE034E71-E473-473B-8B2F-B8173B0DBC05}" type="presParOf" srcId="{77A20B23-8125-43EF-BB7D-739623D69545}" destId="{C2772261-FF0E-4262-B761-61EF1383C317}" srcOrd="3" destOrd="0" presId="urn:microsoft.com/office/officeart/2005/8/layout/matrix1"/>
    <dgm:cxn modelId="{EFDDE182-6A61-4E47-9BB1-C6E025932191}" type="presParOf" srcId="{77A20B23-8125-43EF-BB7D-739623D69545}" destId="{9A4C7EA7-A8F3-4A29-AA49-B7DF1E2717B2}" srcOrd="4" destOrd="0" presId="urn:microsoft.com/office/officeart/2005/8/layout/matrix1"/>
    <dgm:cxn modelId="{84D359B9-6AD0-416C-A3BC-9E1147192FC6}" type="presParOf" srcId="{77A20B23-8125-43EF-BB7D-739623D69545}" destId="{02CD8F10-657D-4E45-B09A-8DD84DBA6613}" srcOrd="5" destOrd="0" presId="urn:microsoft.com/office/officeart/2005/8/layout/matrix1"/>
    <dgm:cxn modelId="{62AE95D0-6F82-47B1-96F6-8B7735E9180E}" type="presParOf" srcId="{77A20B23-8125-43EF-BB7D-739623D69545}" destId="{DD7EDC61-AB96-427E-A21F-75F70F30E21C}" srcOrd="6" destOrd="0" presId="urn:microsoft.com/office/officeart/2005/8/layout/matrix1"/>
    <dgm:cxn modelId="{277A5480-4EEB-452A-90FA-B6363593CE42}" type="presParOf" srcId="{77A20B23-8125-43EF-BB7D-739623D69545}" destId="{6C8CD935-7FF6-4666-B680-D3BF62072384}" srcOrd="7" destOrd="0" presId="urn:microsoft.com/office/officeart/2005/8/layout/matrix1"/>
    <dgm:cxn modelId="{66BF8328-8D4E-47DE-AF65-FE885A4FC8F4}" type="presParOf" srcId="{115AA59D-B662-4CA8-905A-D67705903AEF}" destId="{59C86E74-750D-4B30-B501-5619B79D421F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078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6079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0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029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52504-185B-45C4-B13F-7566F5F60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B9103-6F1E-46E1-9BF2-95DA1B7AF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0C37B-02B0-4F5A-B310-A8E7BB548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06178-9E83-4F37-A8EA-3DD6CCB72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89921-0049-4AE9-A4D4-3A8C3748C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A7080-18CC-455E-8EB1-FBC25060E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ED687-1953-4E9F-86A6-FD0330B2F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CBB2-536A-4BD1-B855-0719F8330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EBFE5-F67D-4D52-B902-D19E19852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FF2B3-E8F3-4097-BD87-8D7943F9C6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3C1E7-6F03-4712-9A15-5B8C7F6E0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6E5AB-ED37-4432-B18D-DF167FA35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338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338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354E0-3F87-4668-9688-A19EC220F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13015-4014-42FE-8EF1-16493111C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5B34A-8182-4564-81F4-A96C4A650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67177-0848-4B98-A3B9-FA8D118EE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2E1E-9625-4B40-A811-1EDCAC1F0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C8B26-14E5-4522-8E64-5C379D8E7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2C52E-3277-4761-BB03-2CCC7BE728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269DC-A9C1-4F7C-96A5-3DD0133D3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EC395-A8B4-4475-A500-80B20C3C7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781B4-BDA1-4985-A312-B0EB41173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B52F9-0011-49C8-BFEF-39D876707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46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546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8A8E5-B7D2-4D40-BDAC-BDF10E50F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7787-6D46-4B15-9D24-D5A3BF238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9D670-05F6-4566-98A2-7D787F1DA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BF37E-B671-496D-BB2A-0C13ACFD7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CC496-18E7-4741-BB95-59DE8E581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8DD6D-60C6-4CA7-BD60-BC05B9D12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D9A4D-1E1C-47C8-B6BA-ACC88F78C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889DA-CA14-48BD-93CF-3E57E033A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7A4CF-B0C5-4121-8F7D-99A2F815B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2DB56-D727-48CA-BE11-CD261E7C4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6E6D4-8377-451A-B228-05898E742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BC622-3412-4060-B68B-C210BF3AA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07018-A08B-4BAE-BB23-A9870D60C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76532-2C54-4CB6-9FDD-8C6FD5070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BBE-1B04-4564-B948-98F21E120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A353E-D2B3-4A95-A019-317165F76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3A37-4635-4851-8550-A75FA11F6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7A1A5-741A-4ABF-90BB-585CC15C5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790E2-25A3-43D1-B461-D640B413C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AB805-AE15-490C-AF7E-A26E62F02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D7AD0-DD1B-4C94-AF86-5FC8E59F9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76EDC-A84C-4059-AB1C-78D438DCC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67A19-1AF3-4B03-8CC4-4A135A7C0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8022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8023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494C-D519-41A4-9CCA-C33089BE5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EB30-A473-45E6-B897-25291CDE4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3719F-0147-42A8-A47A-2D4FBB580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5A181-1938-4626-BFC9-CAA73BF39E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3A6E2-2C88-411D-9E68-028B28B10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E92CB-EBD9-4284-86CE-DC92428A7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769F5-6EB0-49FB-A097-9571F252F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593F1-B510-41E4-AB93-609AB9403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BA835-DB11-4173-83D5-55734E9A2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CBC99-833B-44E2-AA28-714BCEB1E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B8A86-48B1-40DA-BAEA-69B6A3F4E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737"/>
            <a:ext cx="7772400" cy="1470025"/>
          </a:xfrm>
        </p:spPr>
        <p:txBody>
          <a:bodyPr>
            <a:prstTxWarp prst="textArchUp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sz="6000" b="1" cap="none" spc="0" baseline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84512"/>
            <a:ext cx="6400800" cy="17526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rgbClr val="0033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1111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0800000" flipH="1" flipV="1">
            <a:off x="0" y="4221088"/>
            <a:ext cx="9144000" cy="26369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2372" y="1268760"/>
            <a:ext cx="8280000" cy="5328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5974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4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4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5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6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6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6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6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76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976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976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976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15976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5976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3926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6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6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7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7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7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7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27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392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2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2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29D1F63-5CCF-4635-B25B-11B6329C1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27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927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4233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4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234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4234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4234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234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234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234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234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4235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4235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5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5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5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5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35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235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236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36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3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6EE2379-5F31-4126-AF05-609873AAB0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83281-4F20-4987-80C3-5E06F039C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5360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60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60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60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61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5361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61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36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0744C8B-8403-4F1C-9CCE-D7AED0716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7920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92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20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3EDC61B-4D85-47F2-8DBF-EFD4901B9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2372" y="1268760"/>
            <a:ext cx="8280000" cy="53285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108000" tIns="72000" rIns="108000" bIns="7200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94327-2B32-499F-B087-980611CC97FC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6F9EC-82A9-4F9D-9705-1E1E750F4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0033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2.gif"/><Relationship Id="rId5" Type="http://schemas.openxmlformats.org/officeDocument/2006/relationships/hyperlink" Target="http://smiles.33b.ru/smile.94680.html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108336.html" TargetMode="Externa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3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34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smiles.33b.ru/smile.94688.html" TargetMode="External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7.xml"/><Relationship Id="rId6" Type="http://schemas.openxmlformats.org/officeDocument/2006/relationships/hyperlink" Target="http://smiles.33b.ru/smile.108337.html" TargetMode="Externa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5"/>
            <a:ext cx="7958166" cy="161296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Водорості(зелені,червоні,бурі,діатомові)</a:t>
            </a:r>
            <a:endParaRPr lang="ru-RU" sz="3200" dirty="0"/>
          </a:p>
        </p:txBody>
      </p:sp>
      <p:pic>
        <p:nvPicPr>
          <p:cNvPr id="5" name="Рисунок 4" descr="1264801224_vo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5612"/>
            <a:ext cx="4381524" cy="3702388"/>
          </a:xfrm>
          <a:prstGeom prst="rect">
            <a:avLst/>
          </a:prstGeom>
        </p:spPr>
      </p:pic>
      <p:pic>
        <p:nvPicPr>
          <p:cNvPr id="6" name="Рисунок 5" descr="images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1857363"/>
            <a:ext cx="5000660" cy="3700489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0"/>
          <a:ext cx="8072494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214290"/>
          <a:ext cx="8286808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C86E74-750D-4B30-B501-5619B79D4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59C86E74-750D-4B30-B501-5619B79D42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8EDF0F-A570-4EEE-9189-D30D9E183E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F78EDF0F-A570-4EEE-9189-D30D9E183E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5C8B37-7669-4874-BC8A-8E6035E78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845C8B37-7669-4874-BC8A-8E6035E78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4C7EA7-A8F3-4A29-AA49-B7DF1E271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9A4C7EA7-A8F3-4A29-AA49-B7DF1E271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7EDC61-AB96-427E-A21F-75F70F30E2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DD7EDC61-AB96-427E-A21F-75F70F30E2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551181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uk-UA" sz="2800" b="1" i="1" dirty="0" smtClean="0">
                <a:solidFill>
                  <a:srgbClr val="CC0099"/>
                </a:solidFill>
              </a:rPr>
              <a:t>Завдання для груп</a:t>
            </a:r>
            <a:r>
              <a:rPr lang="uk-UA" sz="2800" dirty="0" smtClean="0">
                <a:solidFill>
                  <a:srgbClr val="CC0099"/>
                </a:solidFill>
              </a:rPr>
              <a:t>:</a:t>
            </a:r>
            <a:r>
              <a:rPr lang="ru-RU" sz="2800" dirty="0" smtClean="0">
                <a:solidFill>
                  <a:srgbClr val="CC0099"/>
                </a:solidFill>
              </a:rPr>
              <a:t/>
            </a:r>
            <a:br>
              <a:rPr lang="ru-RU" sz="2800" dirty="0" smtClean="0">
                <a:solidFill>
                  <a:srgbClr val="CC0099"/>
                </a:solidFill>
              </a:rPr>
            </a:br>
            <a:r>
              <a:rPr lang="uk-UA" sz="2800" dirty="0" smtClean="0">
                <a:solidFill>
                  <a:srgbClr val="CC0099"/>
                </a:solidFill>
              </a:rPr>
              <a:t>Відділ Зелені водорості вчитель</a:t>
            </a:r>
            <a:r>
              <a:rPr lang="ru-RU" sz="2800" dirty="0" smtClean="0">
                <a:solidFill>
                  <a:srgbClr val="CC0099"/>
                </a:solidFill>
              </a:rPr>
              <a:t/>
            </a:r>
            <a:br>
              <a:rPr lang="ru-RU" sz="2800" dirty="0" smtClean="0">
                <a:solidFill>
                  <a:srgbClr val="CC0099"/>
                </a:solidFill>
              </a:rPr>
            </a:br>
            <a:r>
              <a:rPr lang="uk-UA" sz="2800" dirty="0" smtClean="0">
                <a:solidFill>
                  <a:srgbClr val="CC0099"/>
                </a:solidFill>
              </a:rPr>
              <a:t>I група — відділ Червоні водорості.</a:t>
            </a:r>
            <a:r>
              <a:rPr lang="ru-RU" sz="2800" dirty="0" smtClean="0">
                <a:solidFill>
                  <a:srgbClr val="CC0099"/>
                </a:solidFill>
              </a:rPr>
              <a:t/>
            </a:r>
            <a:br>
              <a:rPr lang="ru-RU" sz="2800" dirty="0" smtClean="0">
                <a:solidFill>
                  <a:srgbClr val="CC0099"/>
                </a:solidFill>
              </a:rPr>
            </a:br>
            <a:r>
              <a:rPr lang="uk-UA" sz="2800" dirty="0" smtClean="0">
                <a:solidFill>
                  <a:srgbClr val="CC0099"/>
                </a:solidFill>
              </a:rPr>
              <a:t>II група — відділ Діатомові водорості.</a:t>
            </a:r>
            <a:r>
              <a:rPr lang="ru-RU" sz="2800" dirty="0" smtClean="0">
                <a:solidFill>
                  <a:srgbClr val="CC0099"/>
                </a:solidFill>
              </a:rPr>
              <a:t/>
            </a:r>
            <a:br>
              <a:rPr lang="ru-RU" sz="2800" dirty="0" smtClean="0">
                <a:solidFill>
                  <a:srgbClr val="CC0099"/>
                </a:solidFill>
              </a:rPr>
            </a:br>
            <a:r>
              <a:rPr lang="uk-UA" sz="2800" dirty="0" smtClean="0">
                <a:solidFill>
                  <a:srgbClr val="CC0099"/>
                </a:solidFill>
              </a:rPr>
              <a:t>III група — відділ Бурі водорості.</a:t>
            </a:r>
            <a:r>
              <a:rPr lang="ru-RU" sz="2800" dirty="0" smtClean="0">
                <a:solidFill>
                  <a:srgbClr val="CC0099"/>
                </a:solidFill>
              </a:rPr>
              <a:t/>
            </a:r>
            <a:br>
              <a:rPr lang="ru-RU" sz="2800" dirty="0" smtClean="0">
                <a:solidFill>
                  <a:srgbClr val="CC0099"/>
                </a:solidFill>
              </a:rPr>
            </a:br>
            <a:r>
              <a:rPr lang="uk-UA" sz="3200" b="1" dirty="0" smtClean="0">
                <a:solidFill>
                  <a:srgbClr val="CC0099"/>
                </a:solidFill>
              </a:rPr>
              <a:t>План відповіді</a:t>
            </a:r>
            <a:r>
              <a:rPr lang="ru-RU" sz="3200" b="1" dirty="0" smtClean="0">
                <a:solidFill>
                  <a:srgbClr val="CC0099"/>
                </a:solidFill>
              </a:rPr>
              <a:t/>
            </a:r>
            <a:br>
              <a:rPr lang="ru-RU" sz="3200" b="1" dirty="0" smtClean="0">
                <a:solidFill>
                  <a:srgbClr val="CC0099"/>
                </a:solidFill>
              </a:rPr>
            </a:br>
            <a:r>
              <a:rPr lang="uk-UA" sz="3200" b="1" dirty="0" smtClean="0">
                <a:solidFill>
                  <a:srgbClr val="CC0099"/>
                </a:solidFill>
              </a:rPr>
              <a:t>1.	Представники.</a:t>
            </a:r>
            <a:r>
              <a:rPr lang="ru-RU" sz="3200" b="1" dirty="0" smtClean="0">
                <a:solidFill>
                  <a:srgbClr val="CC0099"/>
                </a:solidFill>
              </a:rPr>
              <a:t/>
            </a:r>
            <a:br>
              <a:rPr lang="ru-RU" sz="3200" b="1" dirty="0" smtClean="0">
                <a:solidFill>
                  <a:srgbClr val="CC0099"/>
                </a:solidFill>
              </a:rPr>
            </a:br>
            <a:r>
              <a:rPr lang="uk-UA" sz="3200" b="1" dirty="0" smtClean="0">
                <a:solidFill>
                  <a:srgbClr val="CC0099"/>
                </a:solidFill>
              </a:rPr>
              <a:t>2.	Особливості будови.</a:t>
            </a:r>
            <a:r>
              <a:rPr lang="ru-RU" sz="3200" b="1" dirty="0" smtClean="0">
                <a:solidFill>
                  <a:srgbClr val="CC0099"/>
                </a:solidFill>
              </a:rPr>
              <a:t/>
            </a:r>
            <a:br>
              <a:rPr lang="ru-RU" sz="3200" b="1" dirty="0" smtClean="0">
                <a:solidFill>
                  <a:srgbClr val="CC0099"/>
                </a:solidFill>
              </a:rPr>
            </a:br>
            <a:r>
              <a:rPr lang="uk-UA" sz="3200" b="1" dirty="0" smtClean="0">
                <a:solidFill>
                  <a:srgbClr val="CC0099"/>
                </a:solidFill>
              </a:rPr>
              <a:t>3.	Поширення.</a:t>
            </a:r>
            <a:r>
              <a:rPr lang="ru-RU" sz="3200" b="1" dirty="0" smtClean="0">
                <a:solidFill>
                  <a:srgbClr val="CC0099"/>
                </a:solidFill>
              </a:rPr>
              <a:t/>
            </a:r>
            <a:br>
              <a:rPr lang="ru-RU" sz="3200" b="1" dirty="0" smtClean="0">
                <a:solidFill>
                  <a:srgbClr val="CC0099"/>
                </a:solidFill>
              </a:rPr>
            </a:br>
            <a:r>
              <a:rPr lang="ru-RU" sz="3200" b="1" dirty="0" smtClean="0">
                <a:solidFill>
                  <a:srgbClr val="CC0099"/>
                </a:solidFill>
              </a:rPr>
              <a:t>4.	</a:t>
            </a:r>
            <a:r>
              <a:rPr lang="ru-RU" sz="3200" b="1" dirty="0" err="1" smtClean="0">
                <a:solidFill>
                  <a:srgbClr val="CC0099"/>
                </a:solidFill>
              </a:rPr>
              <a:t>Цікаві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факти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із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життя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водоростей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цього</a:t>
            </a:r>
            <a:r>
              <a:rPr lang="ru-RU" sz="3200" b="1" dirty="0" smtClean="0">
                <a:solidFill>
                  <a:srgbClr val="CC0099"/>
                </a:solidFill>
              </a:rPr>
              <a:t> </a:t>
            </a:r>
            <a:r>
              <a:rPr lang="ru-RU" sz="3200" b="1" dirty="0" err="1" smtClean="0">
                <a:solidFill>
                  <a:srgbClr val="CC0099"/>
                </a:solidFill>
              </a:rPr>
              <a:t>відділу</a:t>
            </a:r>
            <a:r>
              <a:rPr lang="ru-RU" sz="3200" b="1" dirty="0" smtClean="0">
                <a:solidFill>
                  <a:srgbClr val="CC0099"/>
                </a:solidFill>
              </a:rPr>
              <a:t>.</a:t>
            </a:r>
            <a:endParaRPr lang="ru-RU" sz="2800" b="1" dirty="0">
              <a:solidFill>
                <a:srgbClr val="CC0099"/>
              </a:solidFill>
            </a:endParaRPr>
          </a:p>
        </p:txBody>
      </p:sp>
      <p:pic>
        <p:nvPicPr>
          <p:cNvPr id="4" name="Picture 4" descr="04_zs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00826" y="2176272"/>
            <a:ext cx="2000264" cy="2219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Відділ Зелені  водорості</a:t>
            </a:r>
            <a:endParaRPr lang="ru-RU" dirty="0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306" y="1785926"/>
            <a:ext cx="5184033" cy="407196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86106" cy="5065734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Кількість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близько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20 тис.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Середовища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існування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прісні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водойми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зволожені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ділянки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суходолу,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деякі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види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живуть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солоних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водоймах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Пігменти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переважає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хлорофіл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Склад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клітинної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стінки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пектин,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целюлоза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Запасна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речовина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крохмаль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Розмноження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нестатеве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статеве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вегетативне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Різноманітність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одноклітинні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хламідомонада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хлорела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протокок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);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багатоклітинні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—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нитчасті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улотрикс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спірогира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пластинчасті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ульва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);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колоніальні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(вольвокс).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 </a:t>
            </a:r>
            <a:r>
              <a:rPr lang="uk-UA" b="1" dirty="0" err="1" smtClean="0"/>
              <a:t>Улотрикс</a:t>
            </a:r>
            <a:r>
              <a:rPr lang="uk-UA" b="1" dirty="0" smtClean="0"/>
              <a:t>                   </a:t>
            </a:r>
            <a:r>
              <a:rPr lang="uk-UA" b="1" dirty="0" err="1" smtClean="0"/>
              <a:t>Спірогіра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385765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upload.wikimedia.org/wikipedia/commons/f/f5/Spirogyra_sp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714488"/>
            <a:ext cx="3571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900igr.net/datai/biologija/Otdel-vodorosli/0011-010-Otdel-zelenye-vodorosli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214818"/>
            <a:ext cx="350046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a98654191f5e3817aad43b6fdb6fb32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785794"/>
            <a:ext cx="1928826" cy="87932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80000" cy="1000132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Червоні</a:t>
            </a:r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водорості</a:t>
            </a: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80000" cy="532859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solidFill>
                  <a:srgbClr val="FF6757"/>
                </a:solidFill>
              </a:rPr>
              <a:t>Відомо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близько</a:t>
            </a:r>
            <a:r>
              <a:rPr lang="ru-RU" dirty="0" smtClean="0">
                <a:solidFill>
                  <a:srgbClr val="FF6757"/>
                </a:solidFill>
              </a:rPr>
              <a:t> 4 тис. </a:t>
            </a:r>
            <a:r>
              <a:rPr lang="ru-RU" dirty="0" err="1" smtClean="0">
                <a:solidFill>
                  <a:srgbClr val="FF6757"/>
                </a:solidFill>
              </a:rPr>
              <a:t>видів</a:t>
            </a:r>
            <a:r>
              <a:rPr lang="ru-RU" dirty="0" smtClean="0">
                <a:solidFill>
                  <a:srgbClr val="FF6757"/>
                </a:solidFill>
              </a:rPr>
              <a:t>. До </a:t>
            </a:r>
            <a:r>
              <a:rPr lang="ru-RU" dirty="0" err="1" smtClean="0">
                <a:solidFill>
                  <a:srgbClr val="FF6757"/>
                </a:solidFill>
              </a:rPr>
              <a:t>цього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відділу</a:t>
            </a:r>
            <a:r>
              <a:rPr lang="ru-RU" dirty="0" smtClean="0">
                <a:solidFill>
                  <a:srgbClr val="FF6757"/>
                </a:solidFill>
              </a:rPr>
              <a:t> належать: </a:t>
            </a:r>
            <a:r>
              <a:rPr lang="ru-RU" dirty="0" err="1" smtClean="0">
                <a:solidFill>
                  <a:srgbClr val="FF6757"/>
                </a:solidFill>
              </a:rPr>
              <a:t>філофора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делесерія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порфіра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бангія</a:t>
            </a:r>
            <a:r>
              <a:rPr lang="ru-RU" dirty="0" smtClean="0">
                <a:solidFill>
                  <a:srgbClr val="FF6757"/>
                </a:solidFill>
              </a:rPr>
              <a:t> та </a:t>
            </a:r>
            <a:r>
              <a:rPr lang="ru-RU" dirty="0" err="1" smtClean="0">
                <a:solidFill>
                  <a:srgbClr val="FF6757"/>
                </a:solidFill>
              </a:rPr>
              <a:t>ін</a:t>
            </a:r>
            <a:r>
              <a:rPr lang="ru-RU" dirty="0" smtClean="0">
                <a:solidFill>
                  <a:srgbClr val="FF6757"/>
                </a:solidFill>
              </a:rPr>
              <a:t>. </a:t>
            </a:r>
            <a:r>
              <a:rPr lang="ru-RU" dirty="0" err="1" smtClean="0">
                <a:solidFill>
                  <a:srgbClr val="FF6757"/>
                </a:solidFill>
              </a:rPr>
              <a:t>Назва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відділу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зумовлена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тим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що</a:t>
            </a:r>
            <a:r>
              <a:rPr lang="ru-RU" dirty="0" smtClean="0">
                <a:solidFill>
                  <a:srgbClr val="FF6757"/>
                </a:solidFill>
              </a:rPr>
              <a:t> вони </a:t>
            </a:r>
            <a:r>
              <a:rPr lang="ru-RU" dirty="0" err="1" smtClean="0">
                <a:solidFill>
                  <a:srgbClr val="FF6757"/>
                </a:solidFill>
              </a:rPr>
              <a:t>містять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крім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хлорофілу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червоні</a:t>
            </a:r>
            <a:r>
              <a:rPr lang="ru-RU" dirty="0" smtClean="0">
                <a:solidFill>
                  <a:srgbClr val="FF6757"/>
                </a:solidFill>
              </a:rPr>
              <a:t> та </a:t>
            </a:r>
            <a:r>
              <a:rPr lang="ru-RU" dirty="0" err="1" smtClean="0">
                <a:solidFill>
                  <a:srgbClr val="FF6757"/>
                </a:solidFill>
              </a:rPr>
              <a:t>жовті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пігменти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різні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поєднання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яких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зумовлюють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різноманітне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забарвлення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слані</a:t>
            </a:r>
            <a:r>
              <a:rPr lang="ru-RU" dirty="0" smtClean="0">
                <a:solidFill>
                  <a:srgbClr val="FF6757"/>
                </a:solidFill>
              </a:rPr>
              <a:t> — </a:t>
            </a:r>
            <a:r>
              <a:rPr lang="ru-RU" dirty="0" err="1" smtClean="0">
                <a:solidFill>
                  <a:srgbClr val="FF6757"/>
                </a:solidFill>
              </a:rPr>
              <a:t>від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червоного</a:t>
            </a:r>
            <a:r>
              <a:rPr lang="ru-RU" dirty="0" smtClean="0">
                <a:solidFill>
                  <a:srgbClr val="FF6757"/>
                </a:solidFill>
              </a:rPr>
              <a:t> до </a:t>
            </a:r>
            <a:r>
              <a:rPr lang="ru-RU" dirty="0" err="1" smtClean="0">
                <a:solidFill>
                  <a:srgbClr val="FF6757"/>
                </a:solidFill>
              </a:rPr>
              <a:t>жовтого</a:t>
            </a:r>
            <a:r>
              <a:rPr lang="ru-RU" dirty="0" smtClean="0">
                <a:solidFill>
                  <a:srgbClr val="FF6757"/>
                </a:solidFill>
              </a:rPr>
              <a:t>. </a:t>
            </a:r>
            <a:r>
              <a:rPr lang="ru-RU" dirty="0" err="1" smtClean="0">
                <a:solidFill>
                  <a:srgbClr val="FF6757"/>
                </a:solidFill>
              </a:rPr>
              <a:t>Червоні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пігменти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можуть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уловлювати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дуже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слабке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світло</a:t>
            </a:r>
            <a:r>
              <a:rPr lang="ru-RU" dirty="0" smtClean="0">
                <a:solidFill>
                  <a:srgbClr val="FF6757"/>
                </a:solidFill>
              </a:rPr>
              <a:t>. У </a:t>
            </a:r>
            <a:r>
              <a:rPr lang="ru-RU" dirty="0" err="1" smtClean="0">
                <a:solidFill>
                  <a:srgbClr val="FF6757"/>
                </a:solidFill>
              </a:rPr>
              <a:t>порфіри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клітини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утворюють</a:t>
            </a:r>
            <a:r>
              <a:rPr lang="ru-RU" dirty="0" smtClean="0">
                <a:solidFill>
                  <a:srgbClr val="FF6757"/>
                </a:solidFill>
              </a:rPr>
              <a:t> пластинки, </a:t>
            </a:r>
            <a:r>
              <a:rPr lang="ru-RU" dirty="0" err="1" smtClean="0">
                <a:solidFill>
                  <a:srgbClr val="FF6757"/>
                </a:solidFill>
              </a:rPr>
              <a:t>які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віддалено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нагадують</a:t>
            </a:r>
            <a:r>
              <a:rPr lang="ru-RU" dirty="0" smtClean="0">
                <a:solidFill>
                  <a:srgbClr val="FF6757"/>
                </a:solidFill>
              </a:rPr>
              <a:t> листки. </a:t>
            </a:r>
            <a:r>
              <a:rPr lang="ru-RU" dirty="0" err="1" smtClean="0">
                <a:solidFill>
                  <a:srgbClr val="FF6757"/>
                </a:solidFill>
              </a:rPr>
              <a:t>Делесерія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містить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частини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слані</a:t>
            </a:r>
            <a:r>
              <a:rPr lang="ru-RU" dirty="0" smtClean="0">
                <a:solidFill>
                  <a:srgbClr val="FF6757"/>
                </a:solidFill>
              </a:rPr>
              <a:t>, </a:t>
            </a:r>
            <a:r>
              <a:rPr lang="ru-RU" dirty="0" err="1" smtClean="0">
                <a:solidFill>
                  <a:srgbClr val="FF6757"/>
                </a:solidFill>
              </a:rPr>
              <a:t>які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нагадують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корені</a:t>
            </a:r>
            <a:r>
              <a:rPr lang="ru-RU" dirty="0" smtClean="0">
                <a:solidFill>
                  <a:srgbClr val="FF6757"/>
                </a:solidFill>
              </a:rPr>
              <a:t>, стебло </a:t>
            </a:r>
            <a:r>
              <a:rPr lang="ru-RU" dirty="0" err="1" smtClean="0">
                <a:solidFill>
                  <a:srgbClr val="FF6757"/>
                </a:solidFill>
              </a:rPr>
              <a:t>і</a:t>
            </a:r>
            <a:r>
              <a:rPr lang="ru-RU" dirty="0" smtClean="0">
                <a:solidFill>
                  <a:srgbClr val="FF6757"/>
                </a:solidFill>
              </a:rPr>
              <a:t> листки. </a:t>
            </a:r>
            <a:r>
              <a:rPr lang="ru-RU" dirty="0" err="1" smtClean="0">
                <a:solidFill>
                  <a:srgbClr val="FF6757"/>
                </a:solidFill>
              </a:rPr>
              <a:t>Поширені</a:t>
            </a:r>
            <a:r>
              <a:rPr lang="ru-RU" dirty="0" smtClean="0">
                <a:solidFill>
                  <a:srgbClr val="FF6757"/>
                </a:solidFill>
              </a:rPr>
              <a:t> в </a:t>
            </a:r>
            <a:r>
              <a:rPr lang="ru-RU" dirty="0" err="1" smtClean="0">
                <a:solidFill>
                  <a:srgbClr val="FF6757"/>
                </a:solidFill>
              </a:rPr>
              <a:t>солоних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водоймах</a:t>
            </a:r>
            <a:r>
              <a:rPr lang="ru-RU" dirty="0" smtClean="0">
                <a:solidFill>
                  <a:srgbClr val="FF6757"/>
                </a:solidFill>
              </a:rPr>
              <a:t>, на </a:t>
            </a:r>
            <a:r>
              <a:rPr lang="ru-RU" dirty="0" err="1" smtClean="0">
                <a:solidFill>
                  <a:srgbClr val="FF6757"/>
                </a:solidFill>
              </a:rPr>
              <a:t>мілководдях</a:t>
            </a:r>
            <a:r>
              <a:rPr lang="ru-RU" dirty="0" smtClean="0">
                <a:solidFill>
                  <a:srgbClr val="FF6757"/>
                </a:solidFill>
              </a:rPr>
              <a:t> у </a:t>
            </a:r>
            <a:r>
              <a:rPr lang="ru-RU" dirty="0" err="1" smtClean="0">
                <a:solidFill>
                  <a:srgbClr val="FF6757"/>
                </a:solidFill>
              </a:rPr>
              <a:t>прісних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водоймах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і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навіть</a:t>
            </a:r>
            <a:r>
              <a:rPr lang="ru-RU" dirty="0" smtClean="0">
                <a:solidFill>
                  <a:srgbClr val="FF6757"/>
                </a:solidFill>
              </a:rPr>
              <a:t> на </a:t>
            </a:r>
            <a:r>
              <a:rPr lang="ru-RU" dirty="0" err="1" smtClean="0">
                <a:solidFill>
                  <a:srgbClr val="FF6757"/>
                </a:solidFill>
              </a:rPr>
              <a:t>вологому</a:t>
            </a:r>
            <a:r>
              <a:rPr lang="ru-RU" dirty="0" smtClean="0">
                <a:solidFill>
                  <a:srgbClr val="FF6757"/>
                </a:solidFill>
              </a:rPr>
              <a:t> </a:t>
            </a:r>
            <a:r>
              <a:rPr lang="ru-RU" dirty="0" err="1" smtClean="0">
                <a:solidFill>
                  <a:srgbClr val="FF6757"/>
                </a:solidFill>
              </a:rPr>
              <a:t>ґрунті</a:t>
            </a:r>
            <a:r>
              <a:rPr lang="ru-RU" dirty="0" smtClean="0">
                <a:solidFill>
                  <a:srgbClr val="FF6757"/>
                </a:solidFill>
              </a:rPr>
              <a:t> суходолу.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vseslova.com.ua/images/bse/0005/52395/1_big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3140079" cy="39727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http://redbook-flora.land.kiev.ua/kartinka/0064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643182"/>
            <a:ext cx="2424122" cy="35814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http://bse.sci-lib.com/pictures/12/18/23025523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2928934"/>
            <a:ext cx="1785950" cy="3571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428596" y="714356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/>
              <a:t>Делесерія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00496" y="185736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Філофора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86578" y="221455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Порфіра</a:t>
            </a:r>
            <a:endParaRPr lang="ru-RU" b="1" dirty="0"/>
          </a:p>
        </p:txBody>
      </p:sp>
    </p:spTree>
  </p:cSld>
  <p:clrMapOvr>
    <a:masterClrMapping/>
  </p:clrMapOvr>
  <p:transition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7885148" cy="5929354"/>
          </a:xfrm>
          <a:ln w="57150" cmpd="thickThin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i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Діатомові</a:t>
            </a:r>
            <a:r>
              <a:rPr lang="ru-RU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i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водорості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Відомо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15 тис.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видів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До них належать: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мелозира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хетоцерос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циклотела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астеріонела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та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ін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одноклітинні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або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колоніальні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організми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У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діатомових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водоростей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кожна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окрема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особина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оточена тонкою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клітинною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стінкою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що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просочена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кремнеземом —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речовиною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якої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складається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пісок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виготовляють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скло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Кремениста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клітинна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стінка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утворює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своєрідний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панцир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який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складається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двох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половинок.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Панцир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має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щілини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крізь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які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відбувається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обмін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речовин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навколишнім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середовищем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Поширені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по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всій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земній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кулі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живуть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у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прісних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та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солоних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водоймах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ґрунті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Мул,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утворений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рештками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діатомових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водоростей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дістав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назву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«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діатоміт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Його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висушують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та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просочують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певними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речовинами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отримуючи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вибухівку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—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динаміт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який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винайшов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наприкінці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ХХ ст.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шведський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інженер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А. Нобель.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Частину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прибутків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від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виробництва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вибухівки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він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заповів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на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підтримку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найвидатніших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науковців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письменників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політиків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Так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з’явилася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славнозвісна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Нобелівська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премія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</a:p>
          <a:p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10" descr="7b4ef7dae1a7b231a41351cac389b6d6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0"/>
            <a:ext cx="1143000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Пінулярія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shkola.ua/web/uploads/book/35/images/aGQOstOG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321471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nrk.cross-ipk.ru/body/pie/body/6/algae/%D0%B4%D0%B8%D0%B0_4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643182"/>
            <a:ext cx="278608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ohio.edu/plantbio/vislab/algaeimage/jpegs/Asterionell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286256"/>
            <a:ext cx="278608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857892"/>
            <a:ext cx="2143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 smtClean="0"/>
              <a:t>Астеріонела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86512" y="2071678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 smtClean="0"/>
              <a:t>Циклотела</a:t>
            </a:r>
            <a:endParaRPr lang="ru-RU" sz="2400" b="1" dirty="0"/>
          </a:p>
        </p:txBody>
      </p:sp>
    </p:spTree>
  </p:cSld>
  <p:clrMapOvr>
    <a:masterClrMapping/>
  </p:clrMapOvr>
  <p:transition>
    <p:wheel spokes="2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85728"/>
            <a:ext cx="5486400" cy="857256"/>
          </a:xfrm>
        </p:spPr>
        <p:txBody>
          <a:bodyPr>
            <a:normAutofit fontScale="90000"/>
          </a:bodyPr>
          <a:lstStyle/>
          <a:p>
            <a:r>
              <a:rPr lang="ru-RU" sz="32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Бурі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водорості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4414" y="1928802"/>
            <a:ext cx="6064274" cy="4572032"/>
          </a:xfrm>
        </p:spPr>
        <p:txBody>
          <a:bodyPr>
            <a:normAutofit lnSpcReduction="10000"/>
          </a:bodyPr>
          <a:lstStyle/>
          <a:p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Відомо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1,5 тис.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До них належать: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ламінарія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саргасум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фукус,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макроцистис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лесонія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зумовлена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містять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хлорофілу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коричневі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жовті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пігменти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поєднання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бурий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колір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водоростей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водорості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найкрупніші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морські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багатоклітинні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водорості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поширені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береговій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бурих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водоростей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ламінарії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фукуса 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почленоване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листкоподібні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стеблоподібні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коренеподібні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Коренеподібні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ризоїди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охоплюють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каміння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Найдовша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водорість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досягає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60 до 100 м,—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макроцистис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трапляється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вона в Тихому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океані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Фукус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утворює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кущики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заввишки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 1 м.</a:t>
            </a:r>
          </a:p>
          <a:p>
            <a:endParaRPr lang="ru-RU" dirty="0"/>
          </a:p>
        </p:txBody>
      </p:sp>
      <p:pic>
        <p:nvPicPr>
          <p:cNvPr id="5" name="Рисунок 11" descr="adfb306a3592870e36862f57a786c097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9337" y="5430837"/>
            <a:ext cx="174466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0" descr="b6cff9b6c3585c09d6674757e2fcd6e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57166"/>
            <a:ext cx="714375" cy="714375"/>
          </a:xfrm>
          <a:prstGeom prst="rect">
            <a:avLst/>
          </a:prstGeom>
          <a:noFill/>
        </p:spPr>
      </p:pic>
      <p:pic>
        <p:nvPicPr>
          <p:cNvPr id="7" name="Picture 20" descr="b6cff9b6c3585c09d6674757e2fcd6e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290"/>
            <a:ext cx="714375" cy="714375"/>
          </a:xfrm>
          <a:prstGeom prst="rect">
            <a:avLst/>
          </a:prstGeom>
          <a:noFill/>
        </p:spPr>
      </p:pic>
      <p:pic>
        <p:nvPicPr>
          <p:cNvPr id="8" name="Picture 20" descr="b6cff9b6c3585c09d6674757e2fcd6e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142984"/>
            <a:ext cx="714375" cy="71437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5654692"/>
          </a:xfrm>
        </p:spPr>
        <p:txBody>
          <a:bodyPr>
            <a:normAutofit/>
          </a:bodyPr>
          <a:lstStyle/>
          <a:p>
            <a:pPr algn="l"/>
            <a:r>
              <a:rPr lang="uk-UA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Навчальна: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сформувати поняття про водорості – групу нижчих, найдавніших рослин, їхні характерні ознаки; ознайомити учнів з особливостями будови зелених,бурих, червоних, діатомових водоростей і процесами їхньої життєдіяльності;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Розвиваюча: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розвивати логічне мислення учнів та вміння порівнювати й робити висновки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Виховна: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виховувати бережне ставлення до природи;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4" descr="2aae438b93ee8f8a918721842b487e5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714884"/>
            <a:ext cx="1785950" cy="1785950"/>
          </a:xfrm>
          <a:prstGeom prst="rect">
            <a:avLst/>
          </a:prstGeom>
          <a:noFill/>
        </p:spPr>
      </p:pic>
      <p:pic>
        <p:nvPicPr>
          <p:cNvPr id="5" name="Picture 44" descr="2aae438b93ee8f8a918721842b487e5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0"/>
            <a:ext cx="1428750" cy="1428750"/>
          </a:xfrm>
          <a:prstGeom prst="rect">
            <a:avLst/>
          </a:prstGeom>
          <a:noFill/>
        </p:spPr>
      </p:pic>
      <p:pic>
        <p:nvPicPr>
          <p:cNvPr id="6" name="Picture 44" descr="2aae438b93ee8f8a918721842b487e5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143512"/>
            <a:ext cx="1714488" cy="1714488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err="1" smtClean="0"/>
              <a:t>Макроцистис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dirty="0" err="1" smtClean="0"/>
              <a:t>Фукус</a:t>
            </a:r>
            <a:endParaRPr lang="ru-RU" dirty="0"/>
          </a:p>
        </p:txBody>
      </p:sp>
      <p:pic>
        <p:nvPicPr>
          <p:cNvPr id="8" name="Содержимое 7" descr="https://encrypted-tbn3.gstatic.com/images?q=tbn:ANd9GcRLR_SenlHHrTj7SV2NflPwo4J3ac0ja7w4cMXPh8u6GwoMGY-G"/>
          <p:cNvPicPr>
            <a:picLocks noGrp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496"/>
            <a:ext cx="378621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http://fishretail.ru/data/fishbook/7/19_669,759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5" y="2857496"/>
            <a:ext cx="3857652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1" descr="16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28604"/>
            <a:ext cx="7018784" cy="71438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800600"/>
            <a:ext cx="5635646" cy="985854"/>
          </a:xfrm>
        </p:spPr>
        <p:txBody>
          <a:bodyPr/>
          <a:lstStyle/>
          <a:p>
            <a:r>
              <a:rPr lang="uk-UA" dirty="0" smtClean="0"/>
              <a:t>Ламінарія (морська капуста)</a:t>
            </a:r>
            <a:endParaRPr lang="ru-RU" dirty="0"/>
          </a:p>
        </p:txBody>
      </p:sp>
      <p:pic>
        <p:nvPicPr>
          <p:cNvPr id="5" name="Содержимое 6" descr="http://technocredo.com/images/stories/gangsta1/laminarii/4884c4ba2d2267d3829eac34404f5fe5.jpg"/>
          <p:cNvPicPr>
            <a:picLocks noGrp="1"/>
          </p:cNvPicPr>
          <p:nvPr>
            <p:ph type="pic" idx="1"/>
          </p:nvPr>
        </p:nvPicPr>
        <p:blipFill>
          <a:blip r:embed="rId2"/>
          <a:srcRect l="5487" r="5487"/>
          <a:stretch>
            <a:fillRect/>
          </a:stretch>
        </p:blipFill>
        <p:spPr bwMode="auto"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ver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uk-UA" dirty="0" smtClean="0"/>
              <a:t>Значення водоростей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Використовуються в:</a:t>
            </a: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харчовій промисловості;</a:t>
            </a: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медицині;</a:t>
            </a: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тваринництві, як корм для тварин; </a:t>
            </a: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хімічній промисловості;</a:t>
            </a:r>
          </a:p>
          <a:p>
            <a:pPr>
              <a:buFont typeface="Wingdings" pitchFamily="2" charset="2"/>
              <a:buChar char="v"/>
            </a:pPr>
            <a:endParaRPr lang="uk-UA" dirty="0" smtClean="0"/>
          </a:p>
          <a:p>
            <a:pPr>
              <a:buFont typeface="Wingdings" pitchFamily="2" charset="2"/>
              <a:buChar char="v"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Рисунок 3" descr="https://encrypted-tbn1.gstatic.com/images?q=tbn:ANd9GcQlqqZXzfawXz4heODjFwo-c9fV4NNeQWHL2UxTEdcTcOCpbum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857628"/>
            <a:ext cx="2714644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https://encrypted-tbn3.gstatic.com/images?q=tbn:ANd9GcS4uT3NIqnqAWw0Cqk9Xc31KklIl2amWTxIFRz-sMMPZvzfqiW7V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000504"/>
            <a:ext cx="2700344" cy="19383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trips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Швидкі запитання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	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готують</a:t>
            </a:r>
            <a:r>
              <a:rPr lang="ru-RU" dirty="0" smtClean="0"/>
              <a:t> пастилу </a:t>
            </a:r>
            <a:r>
              <a:rPr lang="ru-RU" dirty="0" err="1" smtClean="0"/>
              <a:t>чи</a:t>
            </a:r>
            <a:r>
              <a:rPr lang="ru-RU" dirty="0" smtClean="0"/>
              <a:t> мармелад? </a:t>
            </a:r>
          </a:p>
          <a:p>
            <a:r>
              <a:rPr lang="ru-RU" dirty="0" smtClean="0"/>
              <a:t>2.	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водорості</a:t>
            </a:r>
            <a:r>
              <a:rPr lang="ru-RU" dirty="0" smtClean="0"/>
              <a:t> </a:t>
            </a:r>
            <a:r>
              <a:rPr lang="ru-RU" dirty="0" err="1" smtClean="0"/>
              <a:t>входять</a:t>
            </a:r>
            <a:r>
              <a:rPr lang="ru-RU" dirty="0" smtClean="0"/>
              <a:t> до складу </a:t>
            </a:r>
            <a:r>
              <a:rPr lang="ru-RU" dirty="0" err="1" smtClean="0"/>
              <a:t>лишайників</a:t>
            </a:r>
            <a:r>
              <a:rPr lang="ru-RU" dirty="0" smtClean="0"/>
              <a:t>? </a:t>
            </a:r>
          </a:p>
          <a:p>
            <a:r>
              <a:rPr lang="ru-RU" dirty="0" smtClean="0"/>
              <a:t>3.	З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водоростей</a:t>
            </a:r>
            <a:r>
              <a:rPr lang="ru-RU" dirty="0" smtClean="0"/>
              <a:t> </a:t>
            </a:r>
            <a:r>
              <a:rPr lang="ru-RU" dirty="0" err="1" smtClean="0"/>
              <a:t>отримують</a:t>
            </a:r>
            <a:r>
              <a:rPr lang="ru-RU" dirty="0" smtClean="0"/>
              <a:t> </a:t>
            </a:r>
            <a:r>
              <a:rPr lang="ru-RU" dirty="0" err="1" smtClean="0"/>
              <a:t>високоякісний</a:t>
            </a:r>
            <a:r>
              <a:rPr lang="ru-RU" dirty="0" smtClean="0"/>
              <a:t> клей? </a:t>
            </a:r>
          </a:p>
          <a:p>
            <a:r>
              <a:rPr lang="ru-RU" dirty="0" smtClean="0"/>
              <a:t>4.	У </a:t>
            </a:r>
            <a:r>
              <a:rPr lang="ru-RU" dirty="0" err="1" smtClean="0"/>
              <a:t>якій</a:t>
            </a:r>
            <a:r>
              <a:rPr lang="ru-RU" dirty="0" smtClean="0"/>
              <a:t> </a:t>
            </a:r>
            <a:r>
              <a:rPr lang="ru-RU" dirty="0" err="1" smtClean="0"/>
              <a:t>країні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ламінарії</a:t>
            </a:r>
            <a:r>
              <a:rPr lang="ru-RU" dirty="0" smtClean="0"/>
              <a:t> </a:t>
            </a:r>
            <a:r>
              <a:rPr lang="ru-RU" dirty="0" err="1" smtClean="0"/>
              <a:t>готують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500 </a:t>
            </a:r>
            <a:r>
              <a:rPr lang="ru-RU" dirty="0" err="1" smtClean="0"/>
              <a:t>страв</a:t>
            </a:r>
            <a:r>
              <a:rPr lang="ru-RU" dirty="0" smtClean="0"/>
              <a:t>? </a:t>
            </a:r>
          </a:p>
          <a:p>
            <a:r>
              <a:rPr lang="ru-RU" dirty="0" smtClean="0"/>
              <a:t>5.	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для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захворювань</a:t>
            </a:r>
            <a:r>
              <a:rPr lang="ru-RU" dirty="0" smtClean="0"/>
              <a:t> </a:t>
            </a:r>
            <a:r>
              <a:rPr lang="ru-RU" dirty="0" err="1" smtClean="0"/>
              <a:t>опорно-рухової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? </a:t>
            </a:r>
          </a:p>
          <a:p>
            <a:r>
              <a:rPr lang="ru-RU" dirty="0" smtClean="0"/>
              <a:t>6.	З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водоростей</a:t>
            </a:r>
            <a:r>
              <a:rPr lang="ru-RU" dirty="0" smtClean="0"/>
              <a:t> </a:t>
            </a:r>
            <a:r>
              <a:rPr lang="ru-RU" dirty="0" err="1" smtClean="0"/>
              <a:t>отримують</a:t>
            </a:r>
            <a:r>
              <a:rPr lang="ru-RU" dirty="0" smtClean="0"/>
              <a:t> </a:t>
            </a:r>
            <a:r>
              <a:rPr lang="ru-RU" dirty="0" err="1" smtClean="0"/>
              <a:t>агар</a:t>
            </a:r>
            <a:r>
              <a:rPr lang="ru-RU" dirty="0" smtClean="0"/>
              <a:t>? </a:t>
            </a:r>
          </a:p>
          <a:p>
            <a:r>
              <a:rPr lang="ru-RU" dirty="0" smtClean="0"/>
              <a:t>7.	Яку </a:t>
            </a:r>
            <a:r>
              <a:rPr lang="ru-RU" dirty="0" err="1" smtClean="0"/>
              <a:t>водорість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для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профілактики</a:t>
            </a:r>
            <a:r>
              <a:rPr lang="ru-RU" dirty="0" smtClean="0"/>
              <a:t> атеросклерозу, </a:t>
            </a:r>
            <a:r>
              <a:rPr lang="ru-RU" dirty="0" err="1" smtClean="0"/>
              <a:t>тромбофлебіту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зоба? </a:t>
            </a:r>
          </a:p>
          <a:p>
            <a:r>
              <a:rPr lang="ru-RU" dirty="0" smtClean="0"/>
              <a:t>8.	До </a:t>
            </a:r>
            <a:r>
              <a:rPr lang="ru-RU" dirty="0" err="1" smtClean="0"/>
              <a:t>чого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</a:t>
            </a:r>
            <a:r>
              <a:rPr lang="ru-RU" dirty="0" err="1" smtClean="0"/>
              <a:t>масове</a:t>
            </a:r>
            <a:r>
              <a:rPr lang="ru-RU" dirty="0" smtClean="0"/>
              <a:t> </a:t>
            </a:r>
            <a:r>
              <a:rPr lang="ru-RU" dirty="0" err="1" smtClean="0"/>
              <a:t>розмноження</a:t>
            </a:r>
            <a:r>
              <a:rPr lang="ru-RU" dirty="0" smtClean="0"/>
              <a:t> </a:t>
            </a:r>
            <a:r>
              <a:rPr lang="ru-RU" dirty="0" err="1" smtClean="0"/>
              <a:t>одноклітинних</a:t>
            </a:r>
            <a:r>
              <a:rPr lang="ru-RU" dirty="0" smtClean="0"/>
              <a:t> </a:t>
            </a:r>
            <a:r>
              <a:rPr lang="ru-RU" dirty="0" err="1" smtClean="0"/>
              <a:t>зелених</a:t>
            </a:r>
            <a:r>
              <a:rPr lang="ru-RU" dirty="0" smtClean="0"/>
              <a:t> </a:t>
            </a:r>
            <a:r>
              <a:rPr lang="ru-RU" dirty="0" err="1" smtClean="0"/>
              <a:t>водоростей</a:t>
            </a:r>
            <a:r>
              <a:rPr lang="ru-RU" dirty="0" smtClean="0"/>
              <a:t> у </a:t>
            </a:r>
            <a:r>
              <a:rPr lang="ru-RU" dirty="0" err="1" smtClean="0"/>
              <a:t>прісних</a:t>
            </a:r>
            <a:r>
              <a:rPr lang="ru-RU" dirty="0" smtClean="0"/>
              <a:t> </a:t>
            </a:r>
            <a:r>
              <a:rPr lang="ru-RU" dirty="0" err="1" smtClean="0"/>
              <a:t>водоймах</a:t>
            </a:r>
            <a:r>
              <a:rPr lang="ru-RU" dirty="0" smtClean="0"/>
              <a:t>? </a:t>
            </a:r>
          </a:p>
          <a:p>
            <a:r>
              <a:rPr lang="ru-RU" dirty="0" smtClean="0"/>
              <a:t>9.	З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водоростей</a:t>
            </a:r>
            <a:r>
              <a:rPr lang="ru-RU" dirty="0" smtClean="0"/>
              <a:t> </a:t>
            </a:r>
            <a:r>
              <a:rPr lang="ru-RU" dirty="0" err="1" smtClean="0"/>
              <a:t>отримують</a:t>
            </a:r>
            <a:r>
              <a:rPr lang="ru-RU" dirty="0" smtClean="0"/>
              <a:t> </a:t>
            </a:r>
            <a:r>
              <a:rPr lang="ru-RU" dirty="0" err="1" smtClean="0"/>
              <a:t>речовину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морозива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10.	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водорості</a:t>
            </a:r>
            <a:r>
              <a:rPr lang="ru-RU" dirty="0" smtClean="0"/>
              <a:t> </a:t>
            </a:r>
            <a:r>
              <a:rPr lang="ru-RU" dirty="0" err="1" smtClean="0"/>
              <a:t>беруть</a:t>
            </a:r>
            <a:r>
              <a:rPr lang="ru-RU" dirty="0" smtClean="0"/>
              <a:t> участь в </a:t>
            </a:r>
            <a:r>
              <a:rPr lang="ru-RU" dirty="0" err="1" smtClean="0"/>
              <a:t>утворенні</a:t>
            </a:r>
            <a:r>
              <a:rPr lang="ru-RU" dirty="0" smtClean="0"/>
              <a:t> </a:t>
            </a:r>
            <a:r>
              <a:rPr lang="ru-RU" dirty="0" err="1" smtClean="0"/>
              <a:t>осадової</a:t>
            </a:r>
            <a:r>
              <a:rPr lang="ru-RU" dirty="0" smtClean="0"/>
              <a:t> породи </a:t>
            </a:r>
            <a:r>
              <a:rPr lang="ru-RU" dirty="0" err="1" smtClean="0"/>
              <a:t>діатоміту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  <p:pic>
        <p:nvPicPr>
          <p:cNvPr id="4" name="Рисунок 5" descr="0fa33914a43bca60147d5da1f0a886d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 descr="0fa33914a43bca60147d5da1f0a886d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4500570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fa33914a43bca60147d5da1f0a886d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0" y="1285860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14422"/>
            <a:ext cx="7572428" cy="50557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21" descr="знак вопрос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14290"/>
            <a:ext cx="6858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знак вопрос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57166"/>
            <a:ext cx="6858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1" descr="знак вопрос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57892"/>
            <a:ext cx="749033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071538" y="928670"/>
            <a:ext cx="6500826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lang="uk-UA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uk-UA" sz="3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Незакінчене</a:t>
            </a: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3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речення”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сьогоднішньому уроці для мене найважливішим відкриттям було…..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важливий, тому що …..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Мені сподобалося….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Мені не сподобалося….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uk-UA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 наступного уроку я чекаю…</a:t>
            </a:r>
            <a:endParaRPr kumimoji="0" lang="uk-UA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786322"/>
            <a:ext cx="4071966" cy="1468975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2071678"/>
            <a:ext cx="6400800" cy="2286016"/>
          </a:xfrm>
        </p:spPr>
        <p:txBody>
          <a:bodyPr>
            <a:normAutofit fontScale="25000" lnSpcReduction="20000"/>
          </a:bodyPr>
          <a:lstStyle/>
          <a:p>
            <a:r>
              <a:rPr lang="uk-UA" b="1" dirty="0" smtClean="0"/>
              <a:t>	</a:t>
            </a:r>
            <a:endParaRPr lang="ru-RU" b="1" dirty="0" smtClean="0"/>
          </a:p>
          <a:p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Завдання для всього класу.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Підручник: опрацювати </a:t>
            </a:r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§38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 Індивідуальні та творчі завдання.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Підготувати повідомлення про давні спорові рослини.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/>
              <a:t> </a:t>
            </a:r>
            <a:endParaRPr lang="ru-RU" dirty="0" smtClean="0"/>
          </a:p>
          <a:p>
            <a:r>
              <a:rPr lang="uk-UA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pic>
        <p:nvPicPr>
          <p:cNvPr id="5" name="Picture 13" descr="blesk_dolmati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1" y="1928802"/>
            <a:ext cx="3789975" cy="4000528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101122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Очікувані результати: 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 smtClean="0"/>
              <a:t>Назвати середовища існування водоростей;</a:t>
            </a:r>
            <a:endParaRPr lang="ru-RU" dirty="0" smtClean="0"/>
          </a:p>
          <a:p>
            <a:pPr lvl="0"/>
            <a:r>
              <a:rPr lang="uk-UA" dirty="0" smtClean="0"/>
              <a:t>Навести приклади зелених (одноклітинних, нитчастих), бурих, червоних, діатомових водоростей; </a:t>
            </a:r>
            <a:endParaRPr lang="ru-RU" dirty="0" smtClean="0"/>
          </a:p>
          <a:p>
            <a:pPr lvl="0"/>
            <a:r>
              <a:rPr lang="uk-UA" dirty="0" smtClean="0"/>
              <a:t>Описати будову тіла, розмноження водоростей;</a:t>
            </a:r>
            <a:endParaRPr lang="ru-RU" dirty="0" smtClean="0"/>
          </a:p>
          <a:p>
            <a:pPr lvl="0"/>
            <a:r>
              <a:rPr lang="uk-UA" dirty="0" smtClean="0"/>
              <a:t>Використання водоростей людиною;</a:t>
            </a:r>
            <a:endParaRPr lang="ru-RU" dirty="0" smtClean="0"/>
          </a:p>
          <a:p>
            <a:pPr lvl="0"/>
            <a:r>
              <a:rPr lang="uk-UA" dirty="0" smtClean="0"/>
              <a:t>Охарактеризувати значення водоростей у природі;</a:t>
            </a:r>
            <a:endParaRPr lang="ru-RU" dirty="0" smtClean="0"/>
          </a:p>
          <a:p>
            <a:pPr lvl="0"/>
            <a:r>
              <a:rPr lang="uk-UA" dirty="0" smtClean="0"/>
              <a:t>Розпізнавати водорості;</a:t>
            </a:r>
            <a:endParaRPr lang="ru-RU" dirty="0" smtClean="0"/>
          </a:p>
          <a:p>
            <a:pPr algn="ctr"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11" descr="462ec7f84647d0ca4d1a898e6840bb5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3579" y="5786454"/>
            <a:ext cx="3571899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znannya.pn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545" r="4545"/>
          <a:stretch>
            <a:fillRect/>
          </a:stretch>
        </p:blipFill>
        <p:spPr>
          <a:xfrm>
            <a:off x="1395771" y="285728"/>
            <a:ext cx="6355906" cy="514580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урок засвоєння нових знань.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3116"/>
            <a:ext cx="6786610" cy="1214446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У природі немає нічого зайвого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uk-UA" dirty="0" smtClean="0"/>
              <a:t>(М.Монтень)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ages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3864429"/>
            <a:ext cx="2786081" cy="2100614"/>
          </a:xfrm>
          <a:prstGeom prst="rect">
            <a:avLst/>
          </a:prstGeom>
        </p:spPr>
      </p:pic>
      <p:pic>
        <p:nvPicPr>
          <p:cNvPr id="5" name="Picture 10" descr="frog2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-214338"/>
            <a:ext cx="1358900" cy="1704975"/>
          </a:xfrm>
          <a:prstGeom prst="rect">
            <a:avLst/>
          </a:prstGeom>
          <a:noFill/>
        </p:spPr>
      </p:pic>
      <p:pic>
        <p:nvPicPr>
          <p:cNvPr id="6" name="Picture 3" descr="AN53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643182"/>
            <a:ext cx="638175" cy="1438275"/>
          </a:xfrm>
          <a:prstGeom prst="rect">
            <a:avLst/>
          </a:prstGeom>
          <a:noFill/>
        </p:spPr>
      </p:pic>
      <p:pic>
        <p:nvPicPr>
          <p:cNvPr id="7" name="Picture 29" descr="bird2-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981575"/>
            <a:ext cx="866775" cy="187642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214414" y="785794"/>
          <a:ext cx="71438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82" y="1142984"/>
            <a:ext cx="714375" cy="714375"/>
          </a:xfrm>
          <a:prstGeom prst="rect">
            <a:avLst/>
          </a:prstGeom>
          <a:noFill/>
        </p:spPr>
      </p:pic>
      <p:pic>
        <p:nvPicPr>
          <p:cNvPr id="4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2462" y="3714752"/>
            <a:ext cx="714375" cy="714375"/>
          </a:xfrm>
          <a:prstGeom prst="rect">
            <a:avLst/>
          </a:prstGeom>
          <a:noFill/>
        </p:spPr>
      </p:pic>
      <p:pic>
        <p:nvPicPr>
          <p:cNvPr id="5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14480" y="2500306"/>
            <a:ext cx="714375" cy="714375"/>
          </a:xfrm>
          <a:prstGeom prst="rect">
            <a:avLst/>
          </a:prstGeom>
          <a:noFill/>
        </p:spPr>
      </p:pic>
      <p:pic>
        <p:nvPicPr>
          <p:cNvPr id="6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3438" y="5857892"/>
            <a:ext cx="714375" cy="714375"/>
          </a:xfrm>
          <a:prstGeom prst="rect">
            <a:avLst/>
          </a:prstGeom>
          <a:noFill/>
        </p:spPr>
      </p:pic>
      <p:pic>
        <p:nvPicPr>
          <p:cNvPr id="7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500042"/>
            <a:ext cx="714375" cy="714375"/>
          </a:xfrm>
          <a:prstGeom prst="rect">
            <a:avLst/>
          </a:prstGeom>
          <a:noFill/>
        </p:spPr>
      </p:pic>
      <p:pic>
        <p:nvPicPr>
          <p:cNvPr id="8" name="Picture 19" descr="07b3c6c41e5ee72bc1b4512366d7e29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5643578"/>
            <a:ext cx="714375" cy="71437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CBB252-7088-450C-A6D9-68D5D8E776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49CBB252-7088-450C-A6D9-68D5D8E776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35436-260B-4DA4-937F-E5F059521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9DD35436-260B-4DA4-937F-E5F059521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004AF-5701-40AF-B88D-4E7A70259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1B1004AF-5701-40AF-B88D-4E7A70259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CEA944-ACD8-4233-A13C-85F8EB281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70CEA944-ACD8-4233-A13C-85F8EB281C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B813DC-4F41-4367-8B41-686570BF3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E2B813DC-4F41-4367-8B41-686570BF3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C8590B-4B04-4B4F-936E-C3D0C6943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4CC8590B-4B04-4B4F-936E-C3D0C69436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E845A9-2B5E-4EC0-90E6-8F7FC2FE1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67E845A9-2B5E-4EC0-90E6-8F7FC2FE1C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658336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ngsana New" pitchFamily="18" charset="-34"/>
              </a:rPr>
              <a:t>Водорості — казковий світ підводного царства. Якщо стояти на березі й дивитися в товщу прозорої води, то складається враження, що ти бачиш казкову країну з лугами, садами, кущами й лісами, які коливаються разом із хвилями. Якщо витягнути цей казковий світ з води і перенести на суходіл, то він зморщиться і похилиться на землю. Водорості розправляться знову, як тільки їх повернуть у воду.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ngsana New" pitchFamily="18" charset="-34"/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ngsana New" pitchFamily="18" charset="-34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108266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99FF"/>
                </a:solidFill>
              </a:rPr>
              <a:t>План пояснення нового матеріалу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99FF"/>
                </a:solidFill>
              </a:rPr>
              <a:t/>
            </a:r>
            <a:b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99FF"/>
                </a:solidFill>
              </a:rPr>
            </a:b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99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C0099"/>
                </a:solidFill>
              </a:rPr>
              <a:t>1.</a:t>
            </a:r>
            <a:r>
              <a:rPr lang="uk-UA" dirty="0" smtClean="0">
                <a:solidFill>
                  <a:srgbClr val="CC0099"/>
                </a:solidFill>
              </a:rPr>
              <a:t>	Загальна характеристика водоростей. (Розповідь учителя, бесіда, складання опорної схеми.)</a:t>
            </a:r>
            <a:endParaRPr lang="ru-RU" dirty="0" smtClean="0">
              <a:solidFill>
                <a:srgbClr val="CC0099"/>
              </a:solidFill>
            </a:endParaRPr>
          </a:p>
          <a:p>
            <a:r>
              <a:rPr lang="uk-UA" b="1" dirty="0" smtClean="0">
                <a:solidFill>
                  <a:srgbClr val="CC0099"/>
                </a:solidFill>
              </a:rPr>
              <a:t>2.</a:t>
            </a:r>
            <a:r>
              <a:rPr lang="uk-UA" dirty="0" smtClean="0">
                <a:solidFill>
                  <a:srgbClr val="CC0099"/>
                </a:solidFill>
              </a:rPr>
              <a:t>	Середовища існування водоростей. (Бесіда, повідомлення учня, складання опорної схеми.)</a:t>
            </a:r>
            <a:endParaRPr lang="ru-RU" dirty="0" smtClean="0">
              <a:solidFill>
                <a:srgbClr val="CC0099"/>
              </a:solidFill>
            </a:endParaRPr>
          </a:p>
          <a:p>
            <a:r>
              <a:rPr lang="uk-UA" b="1" dirty="0" smtClean="0">
                <a:solidFill>
                  <a:srgbClr val="CC0099"/>
                </a:solidFill>
              </a:rPr>
              <a:t>3.</a:t>
            </a:r>
            <a:r>
              <a:rPr lang="uk-UA" dirty="0" smtClean="0">
                <a:solidFill>
                  <a:srgbClr val="CC0099"/>
                </a:solidFill>
              </a:rPr>
              <a:t>	Різноманітність водоростей: Зелені, Бурі, Червоні та Діатомові водорості. (Бесіда, складання опорного конспекту.)</a:t>
            </a:r>
            <a:endParaRPr lang="ru-RU" dirty="0" smtClean="0">
              <a:solidFill>
                <a:srgbClr val="CC0099"/>
              </a:solidFill>
            </a:endParaRPr>
          </a:p>
          <a:p>
            <a:r>
              <a:rPr lang="uk-UA" b="1" dirty="0" smtClean="0">
                <a:solidFill>
                  <a:srgbClr val="CC0099"/>
                </a:solidFill>
              </a:rPr>
              <a:t>4.</a:t>
            </a:r>
            <a:r>
              <a:rPr lang="uk-UA" dirty="0" smtClean="0">
                <a:solidFill>
                  <a:srgbClr val="CC0099"/>
                </a:solidFill>
              </a:rPr>
              <a:t>	Значення водоростей у природі та в житті людини.</a:t>
            </a:r>
            <a:endParaRPr lang="ru-RU" dirty="0" smtClean="0">
              <a:solidFill>
                <a:srgbClr val="CC0099"/>
              </a:solidFill>
            </a:endParaRPr>
          </a:p>
          <a:p>
            <a:endParaRPr lang="ru-RU" dirty="0"/>
          </a:p>
        </p:txBody>
      </p:sp>
      <p:pic>
        <p:nvPicPr>
          <p:cNvPr id="4" name="Picture 10" descr="Бабочка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900" y="5643578"/>
            <a:ext cx="800100" cy="914400"/>
          </a:xfrm>
          <a:prstGeom prst="rect">
            <a:avLst/>
          </a:prstGeom>
          <a:noFill/>
        </p:spPr>
      </p:pic>
      <p:pic>
        <p:nvPicPr>
          <p:cNvPr id="5" name="Picture 10" descr="Бабочка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80010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313776" cy="265429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7030A0"/>
                </a:solidFill>
              </a:rPr>
              <a:t>Зайшли ми в річку босими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uk-UA" dirty="0" smtClean="0">
                <a:solidFill>
                  <a:srgbClr val="7030A0"/>
                </a:solidFill>
              </a:rPr>
              <a:t>Та раптом стали взутими.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uk-UA" dirty="0" smtClean="0">
                <a:solidFill>
                  <a:srgbClr val="7030A0"/>
                </a:solidFill>
              </a:rPr>
              <a:t>Русалчиними косами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uk-UA" dirty="0" smtClean="0">
                <a:solidFill>
                  <a:srgbClr val="7030A0"/>
                </a:solidFill>
              </a:rPr>
              <a:t>Ноги нам обплутано.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1264802167_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500306"/>
            <a:ext cx="4878822" cy="3439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3161___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Moskvichova</Template>
  <TotalTime>303</TotalTime>
  <Words>619</Words>
  <Application>Microsoft Office PowerPoint</Application>
  <PresentationFormat>Экран (4:3)</PresentationFormat>
  <Paragraphs>99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Клен</vt:lpstr>
      <vt:lpstr>Трава</vt:lpstr>
      <vt:lpstr>Вершина горы</vt:lpstr>
      <vt:lpstr>Течение</vt:lpstr>
      <vt:lpstr>Оформление по умолчанию</vt:lpstr>
      <vt:lpstr>Разрез</vt:lpstr>
      <vt:lpstr>43161____</vt:lpstr>
      <vt:lpstr>Водорості(зелені,червоні,бурі,діатомові)</vt:lpstr>
      <vt:lpstr>Мета: Навчальна:сформувати поняття про водорості – групу нижчих, найдавніших рослин, їхні характерні ознаки; ознайомити учнів з особливостями будови зелених,бурих, червоних, діатомових водоростей і процесами їхньої життєдіяльності; Розвиваюча: розвивати логічне мислення учнів та вміння порівнювати й робити висновки Виховна: виховувати бережне ставлення до природи; </vt:lpstr>
      <vt:lpstr>Очікувані результати:  </vt:lpstr>
      <vt:lpstr>Слайд 4</vt:lpstr>
      <vt:lpstr>У природі немає нічого зайвого (М.Монтень) </vt:lpstr>
      <vt:lpstr>Слайд 6</vt:lpstr>
      <vt:lpstr>Водорості — казковий світ підводного царства. Якщо стояти на березі й дивитися в товщу прозорої води, то складається враження, що ти бачиш казкову країну з лугами, садами, кущами й лісами, які коливаються разом із хвилями. Якщо витягнути цей казковий світ з води і перенести на суходіл, то він зморщиться і похилиться на землю. Водорості розправляться знову, як тільки їх повернуть у воду. </vt:lpstr>
      <vt:lpstr>План пояснення нового матеріалу </vt:lpstr>
      <vt:lpstr>Зайшли ми в річку босими Та раптом стали взутими. Русалчиними косами  Ноги нам обплутано. </vt:lpstr>
      <vt:lpstr>Слайд 10</vt:lpstr>
      <vt:lpstr>Слайд 11</vt:lpstr>
      <vt:lpstr>Завдання для груп: Відділ Зелені водорості вчитель I група — відділ Червоні водорості. II група — відділ Діатомові водорості. III група — відділ Бурі водорості. План відповіді 1. Представники. 2. Особливості будови. 3. Поширення. 4. Цікаві факти із життя водоростей цього відділу.</vt:lpstr>
      <vt:lpstr>Відділ Зелені  водорості</vt:lpstr>
      <vt:lpstr> Улотрикс                   Спірогіра</vt:lpstr>
      <vt:lpstr>Червоні водорості </vt:lpstr>
      <vt:lpstr>Слайд 16</vt:lpstr>
      <vt:lpstr>Слайд 17</vt:lpstr>
      <vt:lpstr>Пінулярія</vt:lpstr>
      <vt:lpstr>Бурі водорості </vt:lpstr>
      <vt:lpstr>Слайд 20</vt:lpstr>
      <vt:lpstr>Ламінарія (морська капуста)</vt:lpstr>
      <vt:lpstr>Значення водоростей</vt:lpstr>
      <vt:lpstr>Швидкі запитання</vt:lpstr>
      <vt:lpstr>Слайд 24</vt:lpstr>
      <vt:lpstr>Слайд 25</vt:lpstr>
      <vt:lpstr>Домашнє завдання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Vita</dc:creator>
  <cp:lastModifiedBy>Vita</cp:lastModifiedBy>
  <cp:revision>51</cp:revision>
  <dcterms:created xsi:type="dcterms:W3CDTF">2015-02-22T11:28:41Z</dcterms:created>
  <dcterms:modified xsi:type="dcterms:W3CDTF">2015-02-25T09:06:48Z</dcterms:modified>
</cp:coreProperties>
</file>