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2" r:id="rId2"/>
    <p:sldId id="256" r:id="rId3"/>
    <p:sldId id="264" r:id="rId4"/>
    <p:sldId id="257" r:id="rId5"/>
    <p:sldId id="267" r:id="rId6"/>
    <p:sldId id="258" r:id="rId7"/>
    <p:sldId id="259" r:id="rId8"/>
    <p:sldId id="260" r:id="rId9"/>
    <p:sldId id="261" r:id="rId10"/>
    <p:sldId id="262" r:id="rId11"/>
    <p:sldId id="263" r:id="rId12"/>
    <p:sldId id="266" r:id="rId13"/>
    <p:sldId id="265" r:id="rId14"/>
    <p:sldId id="273" r:id="rId15"/>
    <p:sldId id="274" r:id="rId16"/>
    <p:sldId id="268" r:id="rId17"/>
    <p:sldId id="269" r:id="rId18"/>
    <p:sldId id="270" r:id="rId19"/>
    <p:sldId id="271" r:id="rId20"/>
  </p:sldIdLst>
  <p:sldSz cx="9144000" cy="6858000" type="screen4x3"/>
  <p:notesSz cx="6858000" cy="9144000"/>
  <p:defaultTextStyle>
    <a:defPPr>
      <a:defRPr lang="uk-UA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9" d="100"/>
          <a:sy n="89" d="100"/>
        </p:scale>
        <p:origin x="-120" y="-2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Зразок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95AA42-59BD-4914-9AD0-EB467CFECA45}" type="datetimeFigureOut">
              <a:rPr lang="uk-UA"/>
              <a:pPr>
                <a:defRPr/>
              </a:pPr>
              <a:t>04.03.2015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0B6BCF-E514-49E8-BF1F-1BE5EFD2A014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13057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E75662-2601-499B-9BFE-F665A92967F0}" type="datetimeFigureOut">
              <a:rPr lang="uk-UA"/>
              <a:pPr>
                <a:defRPr/>
              </a:pPr>
              <a:t>04.03.2015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A75341-6FF0-4CBD-85F5-19DFED4DEA35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829833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3429B4-9344-4AB7-8F4C-474BB3C8BF77}" type="datetimeFigureOut">
              <a:rPr lang="uk-UA"/>
              <a:pPr>
                <a:defRPr/>
              </a:pPr>
              <a:t>04.03.2015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B85776-5540-4B53-9CDF-FE5A76B6779B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54021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707924-C13D-46BD-BF02-9258586646EE}" type="datetimeFigureOut">
              <a:rPr lang="uk-UA"/>
              <a:pPr>
                <a:defRPr/>
              </a:pPr>
              <a:t>04.03.2015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C71B6D-1EB1-462F-899C-9830D874293D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828436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79BC00-655B-4F91-B99B-16E194C779AA}" type="datetimeFigureOut">
              <a:rPr lang="uk-UA"/>
              <a:pPr>
                <a:defRPr/>
              </a:pPr>
              <a:t>04.03.2015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3414C1-AAB1-4B4B-8A25-0B67B98EA357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76402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CFA917-2FA6-4E93-B399-E14FD95E96A0}" type="datetimeFigureOut">
              <a:rPr lang="uk-UA"/>
              <a:pPr>
                <a:defRPr/>
              </a:pPr>
              <a:t>04.03.2015</a:t>
            </a:fld>
            <a:endParaRPr lang="uk-UA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2D7AF7-339C-4263-9CB2-921E0F423A7A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202384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2" y="1812927"/>
            <a:ext cx="347127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280" y="1812927"/>
            <a:ext cx="347127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C84FA8-0F3C-40E0-AFAF-69F88B513073}" type="datetimeFigureOut">
              <a:rPr lang="uk-UA"/>
              <a:pPr>
                <a:defRPr/>
              </a:pPr>
              <a:t>04.03.2015</a:t>
            </a:fld>
            <a:endParaRPr lang="uk-UA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EB5BC2-1429-47F1-99BC-E3D2ED5F7F6A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013376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1D1862-7A96-48A5-A8D0-F6EF3AF55B92}" type="datetimeFigureOut">
              <a:rPr lang="uk-UA"/>
              <a:pPr>
                <a:defRPr/>
              </a:pPr>
              <a:t>04.03.2015</a:t>
            </a:fld>
            <a:endParaRPr lang="uk-U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E53D02-AA64-4715-9898-AB72DF156F31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382013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845DAD-4F5A-4087-A792-0F261363C7AE}" type="datetimeFigureOut">
              <a:rPr lang="uk-UA"/>
              <a:pPr>
                <a:defRPr/>
              </a:pPr>
              <a:t>04.03.2015</a:t>
            </a:fld>
            <a:endParaRPr lang="uk-UA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80FB5E-FCE0-487F-845B-A30C27AE05F8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607899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BF20CA-24D1-470C-B12A-EAD5C782B466}" type="datetimeFigureOut">
              <a:rPr lang="uk-UA"/>
              <a:pPr>
                <a:defRPr/>
              </a:pPr>
              <a:t>04.03.2015</a:t>
            </a:fld>
            <a:endParaRPr lang="uk-UA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B3C3D1-9DFA-475A-9258-CBE437DCFB08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960186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4516438" y="993775"/>
            <a:ext cx="1846262" cy="1530350"/>
            <a:chOff x="4718762" y="993075"/>
            <a:chExt cx="1847138" cy="1530439"/>
          </a:xfrm>
        </p:grpSpPr>
        <p:sp>
          <p:nvSpPr>
            <p:cNvPr id="6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7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8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0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1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2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3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1387058"/>
            <a:ext cx="3297953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3" y="2500312"/>
            <a:ext cx="3297954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674192" y="1601512"/>
            <a:ext cx="3429000" cy="3429000"/>
          </a:xfrm>
          <a:prstGeom prst="ellipse">
            <a:avLst/>
          </a:prstGeom>
          <a:ln w="76200">
            <a:solidFill>
              <a:schemeClr val="tx2">
                <a:lumMod val="75000"/>
              </a:schemeClr>
            </a:solidFill>
          </a:ln>
        </p:spPr>
        <p:txBody>
          <a:bodyPr rtlCol="0">
            <a:normAutofit/>
          </a:bodyPr>
          <a:lstStyle/>
          <a:p>
            <a:pPr lvl="0"/>
            <a:r>
              <a:rPr lang="uk-UA" noProof="0" smtClean="0"/>
              <a:t>Клацніть піктограму, щоб додати зображення</a:t>
            </a:r>
            <a:endParaRPr lang="en-US" noProof="0"/>
          </a:p>
        </p:txBody>
      </p:sp>
      <p:sp>
        <p:nvSpPr>
          <p:cNvPr id="14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D5C255-79D6-4DCE-AF0A-93299FDF6130}" type="datetimeFigureOut">
              <a:rPr lang="uk-UA"/>
              <a:pPr>
                <a:defRPr/>
              </a:pPr>
              <a:t>04.03.2015</a:t>
            </a:fld>
            <a:endParaRPr lang="uk-UA"/>
          </a:p>
        </p:txBody>
      </p:sp>
      <p:sp>
        <p:nvSpPr>
          <p:cNvPr id="15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16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C44E66-B929-4816-875D-0B7CF6CC5733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518721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24467C"/>
            </a:gs>
            <a:gs pos="100000">
              <a:srgbClr val="4C6D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Oval 55"/>
          <p:cNvSpPr>
            <a:spLocks noChangeAspect="1"/>
          </p:cNvSpPr>
          <p:nvPr/>
        </p:nvSpPr>
        <p:spPr>
          <a:xfrm>
            <a:off x="-69625" y="4042576"/>
            <a:ext cx="1743945" cy="1909234"/>
          </a:xfrm>
          <a:custGeom>
            <a:avLst/>
            <a:gdLst/>
            <a:ahLst/>
            <a:cxnLst/>
            <a:rect l="l" t="t" r="r" b="b"/>
            <a:pathLst>
              <a:path w="1743945" h="1909234">
                <a:moveTo>
                  <a:pt x="789328" y="0"/>
                </a:moveTo>
                <a:cubicBezTo>
                  <a:pt x="1316548" y="0"/>
                  <a:pt x="1743945" y="427397"/>
                  <a:pt x="1743945" y="954617"/>
                </a:cubicBezTo>
                <a:cubicBezTo>
                  <a:pt x="1743945" y="1481837"/>
                  <a:pt x="1316548" y="1909234"/>
                  <a:pt x="789328" y="1909234"/>
                </a:cubicBezTo>
                <a:cubicBezTo>
                  <a:pt x="461080" y="1909234"/>
                  <a:pt x="171527" y="1743562"/>
                  <a:pt x="0" y="1491086"/>
                </a:cubicBezTo>
                <a:lnTo>
                  <a:pt x="0" y="418149"/>
                </a:lnTo>
                <a:cubicBezTo>
                  <a:pt x="171527" y="165673"/>
                  <a:pt x="461080" y="0"/>
                  <a:pt x="789328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3" name="Oval 52"/>
          <p:cNvSpPr>
            <a:spLocks noChangeAspect="1"/>
          </p:cNvSpPr>
          <p:nvPr/>
        </p:nvSpPr>
        <p:spPr>
          <a:xfrm>
            <a:off x="520638" y="1095310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2" name="Oval 51"/>
          <p:cNvSpPr>
            <a:spLocks noChangeAspect="1"/>
          </p:cNvSpPr>
          <p:nvPr/>
        </p:nvSpPr>
        <p:spPr>
          <a:xfrm>
            <a:off x="1878729" y="282933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4" name="Oval 53"/>
          <p:cNvSpPr>
            <a:spLocks noChangeAspect="1"/>
          </p:cNvSpPr>
          <p:nvPr/>
        </p:nvSpPr>
        <p:spPr>
          <a:xfrm>
            <a:off x="520637" y="5729135"/>
            <a:ext cx="1909234" cy="1193756"/>
          </a:xfrm>
          <a:custGeom>
            <a:avLst/>
            <a:gdLst/>
            <a:ahLst/>
            <a:cxnLst/>
            <a:rect l="l" t="t" r="r" b="b"/>
            <a:pathLst>
              <a:path w="1909234" h="1193756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037305"/>
                  <a:pt x="1898721" y="1117537"/>
                  <a:pt x="1877819" y="1193756"/>
                </a:cubicBezTo>
                <a:lnTo>
                  <a:pt x="31415" y="1193756"/>
                </a:lnTo>
                <a:cubicBezTo>
                  <a:pt x="10513" y="1117537"/>
                  <a:pt x="0" y="103730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0" name="Oval 129"/>
          <p:cNvSpPr>
            <a:spLocks noChangeAspect="1"/>
          </p:cNvSpPr>
          <p:nvPr/>
        </p:nvSpPr>
        <p:spPr>
          <a:xfrm>
            <a:off x="-46711" y="-61709"/>
            <a:ext cx="1449107" cy="1677064"/>
          </a:xfrm>
          <a:custGeom>
            <a:avLst/>
            <a:gdLst/>
            <a:ahLst/>
            <a:cxnLst/>
            <a:rect l="l" t="t" r="r" b="b"/>
            <a:pathLst>
              <a:path w="1449107" h="1677064">
                <a:moveTo>
                  <a:pt x="0" y="0"/>
                </a:moveTo>
                <a:lnTo>
                  <a:pt x="1112019" y="0"/>
                </a:lnTo>
                <a:cubicBezTo>
                  <a:pt x="1319407" y="171874"/>
                  <a:pt x="1449107" y="432014"/>
                  <a:pt x="1449107" y="722447"/>
                </a:cubicBezTo>
                <a:cubicBezTo>
                  <a:pt x="1449107" y="1249667"/>
                  <a:pt x="1021710" y="1677064"/>
                  <a:pt x="494490" y="1677064"/>
                </a:cubicBezTo>
                <a:cubicBezTo>
                  <a:pt x="313232" y="1677064"/>
                  <a:pt x="143772" y="1626546"/>
                  <a:pt x="0" y="1537872"/>
                </a:cubicBezTo>
                <a:close/>
              </a:path>
            </a:pathLst>
          </a:custGeom>
          <a:solidFill>
            <a:schemeClr val="tx2">
              <a:lumMod val="75000"/>
              <a:alpha val="14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1" name="Oval 130"/>
          <p:cNvSpPr>
            <a:spLocks noChangeAspect="1"/>
          </p:cNvSpPr>
          <p:nvPr/>
        </p:nvSpPr>
        <p:spPr>
          <a:xfrm>
            <a:off x="924113" y="-161623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2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2" name="Oval 131"/>
          <p:cNvSpPr>
            <a:spLocks noChangeAspect="1"/>
          </p:cNvSpPr>
          <p:nvPr/>
        </p:nvSpPr>
        <p:spPr>
          <a:xfrm>
            <a:off x="0" y="660738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3" name="Oval 132"/>
          <p:cNvSpPr>
            <a:spLocks noChangeAspect="1"/>
          </p:cNvSpPr>
          <p:nvPr/>
        </p:nvSpPr>
        <p:spPr>
          <a:xfrm>
            <a:off x="7497531" y="-61709"/>
            <a:ext cx="1694467" cy="1677064"/>
          </a:xfrm>
          <a:custGeom>
            <a:avLst/>
            <a:gdLst/>
            <a:ahLst/>
            <a:cxnLst/>
            <a:rect l="l" t="t" r="r" b="b"/>
            <a:pathLst>
              <a:path w="1694467" h="1677064">
                <a:moveTo>
                  <a:pt x="337088" y="0"/>
                </a:moveTo>
                <a:lnTo>
                  <a:pt x="1573463" y="0"/>
                </a:lnTo>
                <a:cubicBezTo>
                  <a:pt x="1618202" y="37449"/>
                  <a:pt x="1658454" y="79950"/>
                  <a:pt x="1694467" y="126010"/>
                </a:cubicBezTo>
                <a:lnTo>
                  <a:pt x="1694467" y="1318884"/>
                </a:lnTo>
                <a:cubicBezTo>
                  <a:pt x="1522840" y="1538397"/>
                  <a:pt x="1254922" y="1677064"/>
                  <a:pt x="954617" y="1677064"/>
                </a:cubicBezTo>
                <a:cubicBezTo>
                  <a:pt x="427397" y="1677064"/>
                  <a:pt x="0" y="1249667"/>
                  <a:pt x="0" y="722447"/>
                </a:cubicBezTo>
                <a:cubicBezTo>
                  <a:pt x="0" y="432014"/>
                  <a:pt x="129700" y="171874"/>
                  <a:pt x="337088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4" name="Oval 133"/>
          <p:cNvSpPr>
            <a:spLocks noChangeAspect="1"/>
          </p:cNvSpPr>
          <p:nvPr/>
        </p:nvSpPr>
        <p:spPr>
          <a:xfrm>
            <a:off x="6117502" y="-61708"/>
            <a:ext cx="1909234" cy="1705448"/>
          </a:xfrm>
          <a:custGeom>
            <a:avLst/>
            <a:gdLst/>
            <a:ahLst/>
            <a:cxnLst/>
            <a:rect l="l" t="t" r="r" b="b"/>
            <a:pathLst>
              <a:path w="1909234" h="1705448">
                <a:moveTo>
                  <a:pt x="371490" y="0"/>
                </a:moveTo>
                <a:lnTo>
                  <a:pt x="1537745" y="0"/>
                </a:lnTo>
                <a:cubicBezTo>
                  <a:pt x="1764760" y="171517"/>
                  <a:pt x="1909234" y="444302"/>
                  <a:pt x="1909234" y="750831"/>
                </a:cubicBezTo>
                <a:cubicBezTo>
                  <a:pt x="1909234" y="1278051"/>
                  <a:pt x="1481837" y="1705448"/>
                  <a:pt x="954617" y="1705448"/>
                </a:cubicBezTo>
                <a:cubicBezTo>
                  <a:pt x="427397" y="1705448"/>
                  <a:pt x="0" y="1278051"/>
                  <a:pt x="0" y="750831"/>
                </a:cubicBezTo>
                <a:cubicBezTo>
                  <a:pt x="0" y="444302"/>
                  <a:pt x="144474" y="171517"/>
                  <a:pt x="37149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5" name="Oval 134"/>
          <p:cNvSpPr>
            <a:spLocks noChangeAspect="1"/>
          </p:cNvSpPr>
          <p:nvPr/>
        </p:nvSpPr>
        <p:spPr>
          <a:xfrm>
            <a:off x="7494454" y="1095309"/>
            <a:ext cx="1697544" cy="1909234"/>
          </a:xfrm>
          <a:custGeom>
            <a:avLst/>
            <a:gdLst/>
            <a:ahLst/>
            <a:cxnLst/>
            <a:rect l="l" t="t" r="r" b="b"/>
            <a:pathLst>
              <a:path w="1697544" h="1909234">
                <a:moveTo>
                  <a:pt x="954617" y="0"/>
                </a:moveTo>
                <a:cubicBezTo>
                  <a:pt x="1256666" y="0"/>
                  <a:pt x="1525952" y="140283"/>
                  <a:pt x="1697544" y="361910"/>
                </a:cubicBezTo>
                <a:lnTo>
                  <a:pt x="1697544" y="1547324"/>
                </a:lnTo>
                <a:cubicBezTo>
                  <a:pt x="1525952" y="1768951"/>
                  <a:pt x="1256666" y="1909234"/>
                  <a:pt x="954617" y="1909234"/>
                </a:cubicBezTo>
                <a:cubicBezTo>
                  <a:pt x="427397" y="1909234"/>
                  <a:pt x="0" y="1481837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6" name="Oval 135"/>
          <p:cNvSpPr>
            <a:spLocks noChangeAspect="1"/>
          </p:cNvSpPr>
          <p:nvPr/>
        </p:nvSpPr>
        <p:spPr>
          <a:xfrm>
            <a:off x="8056674" y="5140346"/>
            <a:ext cx="1137194" cy="1759729"/>
          </a:xfrm>
          <a:custGeom>
            <a:avLst/>
            <a:gdLst/>
            <a:ahLst/>
            <a:cxnLst/>
            <a:rect l="l" t="t" r="r" b="b"/>
            <a:pathLst>
              <a:path w="1137194" h="1759729">
                <a:moveTo>
                  <a:pt x="954617" y="0"/>
                </a:moveTo>
                <a:cubicBezTo>
                  <a:pt x="1017088" y="0"/>
                  <a:pt x="1078157" y="6001"/>
                  <a:pt x="1137194" y="17897"/>
                </a:cubicBezTo>
                <a:lnTo>
                  <a:pt x="1137194" y="1759729"/>
                </a:lnTo>
                <a:lnTo>
                  <a:pt x="443151" y="1759729"/>
                </a:lnTo>
                <a:cubicBezTo>
                  <a:pt x="176544" y="1591075"/>
                  <a:pt x="0" y="1293463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7" name="Oval 136"/>
          <p:cNvSpPr>
            <a:spLocks noChangeAspect="1"/>
          </p:cNvSpPr>
          <p:nvPr/>
        </p:nvSpPr>
        <p:spPr>
          <a:xfrm>
            <a:off x="6661711" y="4362912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8" name="Oval 137"/>
          <p:cNvSpPr>
            <a:spLocks noChangeAspect="1"/>
          </p:cNvSpPr>
          <p:nvPr/>
        </p:nvSpPr>
        <p:spPr>
          <a:xfrm>
            <a:off x="-69625" y="4948766"/>
            <a:ext cx="1353860" cy="1909234"/>
          </a:xfrm>
          <a:custGeom>
            <a:avLst/>
            <a:gdLst/>
            <a:ahLst/>
            <a:cxnLst/>
            <a:rect l="l" t="t" r="r" b="b"/>
            <a:pathLst>
              <a:path w="1353860" h="1909234">
                <a:moveTo>
                  <a:pt x="399243" y="0"/>
                </a:moveTo>
                <a:cubicBezTo>
                  <a:pt x="926463" y="0"/>
                  <a:pt x="1353860" y="427397"/>
                  <a:pt x="1353860" y="954617"/>
                </a:cubicBezTo>
                <a:cubicBezTo>
                  <a:pt x="1353860" y="1481837"/>
                  <a:pt x="926463" y="1909234"/>
                  <a:pt x="399243" y="1909234"/>
                </a:cubicBezTo>
                <a:cubicBezTo>
                  <a:pt x="256544" y="1909234"/>
                  <a:pt x="121158" y="1877924"/>
                  <a:pt x="0" y="1820890"/>
                </a:cubicBezTo>
                <a:lnTo>
                  <a:pt x="0" y="88345"/>
                </a:lnTo>
                <a:cubicBezTo>
                  <a:pt x="121158" y="31311"/>
                  <a:pt x="256544" y="0"/>
                  <a:pt x="399243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9" name="Oval 138"/>
          <p:cNvSpPr>
            <a:spLocks noChangeAspect="1"/>
          </p:cNvSpPr>
          <p:nvPr/>
        </p:nvSpPr>
        <p:spPr>
          <a:xfrm>
            <a:off x="708471" y="4790336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40" name="Oval 139"/>
          <p:cNvSpPr>
            <a:spLocks noChangeAspect="1"/>
          </p:cNvSpPr>
          <p:nvPr/>
        </p:nvSpPr>
        <p:spPr>
          <a:xfrm>
            <a:off x="6117503" y="783988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41" name="Oval 140"/>
          <p:cNvSpPr>
            <a:spLocks noChangeAspect="1"/>
          </p:cNvSpPr>
          <p:nvPr/>
        </p:nvSpPr>
        <p:spPr>
          <a:xfrm>
            <a:off x="6459053" y="5140346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18" name="Oval 117"/>
          <p:cNvSpPr>
            <a:spLocks noChangeAspect="1"/>
          </p:cNvSpPr>
          <p:nvPr/>
        </p:nvSpPr>
        <p:spPr>
          <a:xfrm>
            <a:off x="8398204" y="597861"/>
            <a:ext cx="793794" cy="1252918"/>
          </a:xfrm>
          <a:custGeom>
            <a:avLst/>
            <a:gdLst/>
            <a:ahLst/>
            <a:cxnLst/>
            <a:rect l="l" t="t" r="r" b="b"/>
            <a:pathLst>
              <a:path w="793794" h="1252918">
                <a:moveTo>
                  <a:pt x="626459" y="0"/>
                </a:moveTo>
                <a:cubicBezTo>
                  <a:pt x="684682" y="0"/>
                  <a:pt x="741049" y="7943"/>
                  <a:pt x="793794" y="25480"/>
                </a:cubicBezTo>
                <a:lnTo>
                  <a:pt x="793794" y="1227438"/>
                </a:lnTo>
                <a:cubicBezTo>
                  <a:pt x="741049" y="1244975"/>
                  <a:pt x="684682" y="1252918"/>
                  <a:pt x="626459" y="1252918"/>
                </a:cubicBezTo>
                <a:cubicBezTo>
                  <a:pt x="280475" y="1252918"/>
                  <a:pt x="0" y="972443"/>
                  <a:pt x="0" y="626459"/>
                </a:cubicBezTo>
                <a:cubicBezTo>
                  <a:pt x="0" y="280475"/>
                  <a:pt x="280475" y="0"/>
                  <a:pt x="626459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9" name="Oval 118"/>
          <p:cNvSpPr>
            <a:spLocks noChangeAspect="1"/>
          </p:cNvSpPr>
          <p:nvPr/>
        </p:nvSpPr>
        <p:spPr>
          <a:xfrm>
            <a:off x="6350100" y="206512"/>
            <a:ext cx="1041276" cy="1041276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0" name="Oval 119"/>
          <p:cNvSpPr>
            <a:spLocks noChangeAspect="1"/>
          </p:cNvSpPr>
          <p:nvPr/>
        </p:nvSpPr>
        <p:spPr>
          <a:xfrm>
            <a:off x="6872127" y="1450645"/>
            <a:ext cx="1218253" cy="121825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1" name="Oval 120"/>
          <p:cNvSpPr>
            <a:spLocks noChangeAspect="1"/>
          </p:cNvSpPr>
          <p:nvPr/>
        </p:nvSpPr>
        <p:spPr>
          <a:xfrm>
            <a:off x="7219068" y="2049927"/>
            <a:ext cx="1041276" cy="1041276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2" name="Oval 121"/>
          <p:cNvSpPr>
            <a:spLocks noChangeAspect="1"/>
          </p:cNvSpPr>
          <p:nvPr/>
        </p:nvSpPr>
        <p:spPr>
          <a:xfrm>
            <a:off x="7749416" y="2661634"/>
            <a:ext cx="721308" cy="721308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3" name="Oval 122"/>
          <p:cNvSpPr>
            <a:spLocks noChangeAspect="1"/>
          </p:cNvSpPr>
          <p:nvPr/>
        </p:nvSpPr>
        <p:spPr>
          <a:xfrm>
            <a:off x="685054" y="-100976"/>
            <a:ext cx="1193676" cy="697815"/>
          </a:xfrm>
          <a:custGeom>
            <a:avLst/>
            <a:gdLst/>
            <a:ahLst/>
            <a:cxnLst/>
            <a:rect l="l" t="t" r="r" b="b"/>
            <a:pathLst>
              <a:path w="1193676" h="697815">
                <a:moveTo>
                  <a:pt x="10179" y="0"/>
                </a:moveTo>
                <a:lnTo>
                  <a:pt x="1183497" y="0"/>
                </a:lnTo>
                <a:cubicBezTo>
                  <a:pt x="1190746" y="32633"/>
                  <a:pt x="1193676" y="66463"/>
                  <a:pt x="1193676" y="100977"/>
                </a:cubicBezTo>
                <a:cubicBezTo>
                  <a:pt x="1193676" y="430602"/>
                  <a:pt x="926463" y="697815"/>
                  <a:pt x="596838" y="697815"/>
                </a:cubicBezTo>
                <a:cubicBezTo>
                  <a:pt x="267213" y="697815"/>
                  <a:pt x="0" y="430602"/>
                  <a:pt x="0" y="100977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4" name="Oval 123"/>
          <p:cNvSpPr>
            <a:spLocks noChangeAspect="1"/>
          </p:cNvSpPr>
          <p:nvPr/>
        </p:nvSpPr>
        <p:spPr>
          <a:xfrm>
            <a:off x="1502638" y="-100976"/>
            <a:ext cx="1029028" cy="459889"/>
          </a:xfrm>
          <a:custGeom>
            <a:avLst/>
            <a:gdLst/>
            <a:ahLst/>
            <a:cxnLst/>
            <a:rect l="l" t="t" r="r" b="b"/>
            <a:pathLst>
              <a:path w="1029028" h="459889">
                <a:moveTo>
                  <a:pt x="0" y="0"/>
                </a:moveTo>
                <a:lnTo>
                  <a:pt x="1029028" y="0"/>
                </a:lnTo>
                <a:cubicBezTo>
                  <a:pt x="1001386" y="259074"/>
                  <a:pt x="781401" y="459889"/>
                  <a:pt x="514514" y="459889"/>
                </a:cubicBezTo>
                <a:cubicBezTo>
                  <a:pt x="247627" y="459889"/>
                  <a:pt x="27642" y="259074"/>
                  <a:pt x="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5" name="Oval 124"/>
          <p:cNvSpPr>
            <a:spLocks noChangeAspect="1"/>
          </p:cNvSpPr>
          <p:nvPr/>
        </p:nvSpPr>
        <p:spPr>
          <a:xfrm>
            <a:off x="-69624" y="-100976"/>
            <a:ext cx="590263" cy="612289"/>
          </a:xfrm>
          <a:custGeom>
            <a:avLst/>
            <a:gdLst/>
            <a:ahLst/>
            <a:cxnLst/>
            <a:rect l="l" t="t" r="r" b="b"/>
            <a:pathLst>
              <a:path w="590263" h="612289">
                <a:moveTo>
                  <a:pt x="0" y="0"/>
                </a:moveTo>
                <a:lnTo>
                  <a:pt x="581024" y="0"/>
                </a:lnTo>
                <a:cubicBezTo>
                  <a:pt x="587493" y="29611"/>
                  <a:pt x="590263" y="60308"/>
                  <a:pt x="590263" y="91651"/>
                </a:cubicBezTo>
                <a:cubicBezTo>
                  <a:pt x="590263" y="379191"/>
                  <a:pt x="357165" y="612289"/>
                  <a:pt x="69625" y="612289"/>
                </a:cubicBezTo>
                <a:lnTo>
                  <a:pt x="0" y="605270"/>
                </a:ln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6" name="Oval 125"/>
          <p:cNvSpPr>
            <a:spLocks noChangeAspect="1"/>
          </p:cNvSpPr>
          <p:nvPr/>
        </p:nvSpPr>
        <p:spPr>
          <a:xfrm>
            <a:off x="277432" y="4321783"/>
            <a:ext cx="1396887" cy="1396887"/>
          </a:xfrm>
          <a:prstGeom prst="ellipse">
            <a:avLst/>
          </a:pr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7" name="Oval 126"/>
          <p:cNvSpPr>
            <a:spLocks noChangeAspect="1"/>
          </p:cNvSpPr>
          <p:nvPr/>
        </p:nvSpPr>
        <p:spPr>
          <a:xfrm>
            <a:off x="5792131" y="6489965"/>
            <a:ext cx="1115939" cy="443769"/>
          </a:xfrm>
          <a:custGeom>
            <a:avLst/>
            <a:gdLst/>
            <a:ahLst/>
            <a:cxnLst/>
            <a:rect l="l" t="t" r="r" b="b"/>
            <a:pathLst>
              <a:path w="1115939" h="443769">
                <a:moveTo>
                  <a:pt x="557969" y="0"/>
                </a:moveTo>
                <a:cubicBezTo>
                  <a:pt x="830120" y="0"/>
                  <a:pt x="1058049" y="189335"/>
                  <a:pt x="1115939" y="443769"/>
                </a:cubicBezTo>
                <a:lnTo>
                  <a:pt x="0" y="443769"/>
                </a:lnTo>
                <a:cubicBezTo>
                  <a:pt x="57889" y="189335"/>
                  <a:pt x="285818" y="0"/>
                  <a:pt x="55796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8" name="Oval 127"/>
          <p:cNvSpPr>
            <a:spLocks noChangeAspect="1"/>
          </p:cNvSpPr>
          <p:nvPr/>
        </p:nvSpPr>
        <p:spPr>
          <a:xfrm>
            <a:off x="6127999" y="6408840"/>
            <a:ext cx="1237019" cy="524894"/>
          </a:xfrm>
          <a:custGeom>
            <a:avLst/>
            <a:gdLst/>
            <a:ahLst/>
            <a:cxnLst/>
            <a:rect l="l" t="t" r="r" b="b"/>
            <a:pathLst>
              <a:path w="1237019" h="524894">
                <a:moveTo>
                  <a:pt x="618509" y="0"/>
                </a:moveTo>
                <a:cubicBezTo>
                  <a:pt x="930325" y="0"/>
                  <a:pt x="1189147" y="226891"/>
                  <a:pt x="1237019" y="524894"/>
                </a:cubicBezTo>
                <a:lnTo>
                  <a:pt x="0" y="524894"/>
                </a:lnTo>
                <a:cubicBezTo>
                  <a:pt x="47872" y="226891"/>
                  <a:pt x="306694" y="0"/>
                  <a:pt x="61850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9" name="Oval 128"/>
          <p:cNvSpPr>
            <a:spLocks noChangeAspect="1"/>
          </p:cNvSpPr>
          <p:nvPr/>
        </p:nvSpPr>
        <p:spPr>
          <a:xfrm>
            <a:off x="7577655" y="6408841"/>
            <a:ext cx="1211408" cy="524893"/>
          </a:xfrm>
          <a:custGeom>
            <a:avLst/>
            <a:gdLst/>
            <a:ahLst/>
            <a:cxnLst/>
            <a:rect l="l" t="t" r="r" b="b"/>
            <a:pathLst>
              <a:path w="1211408" h="524893">
                <a:moveTo>
                  <a:pt x="605704" y="0"/>
                </a:moveTo>
                <a:cubicBezTo>
                  <a:pt x="914574" y="0"/>
                  <a:pt x="1170243" y="227782"/>
                  <a:pt x="1211408" y="524893"/>
                </a:cubicBezTo>
                <a:lnTo>
                  <a:pt x="0" y="524893"/>
                </a:lnTo>
                <a:cubicBezTo>
                  <a:pt x="41165" y="227782"/>
                  <a:pt x="296834" y="0"/>
                  <a:pt x="605704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7" name="Oval 96"/>
          <p:cNvSpPr>
            <a:spLocks noChangeAspect="1"/>
          </p:cNvSpPr>
          <p:nvPr/>
        </p:nvSpPr>
        <p:spPr>
          <a:xfrm>
            <a:off x="11113" y="4941888"/>
            <a:ext cx="611187" cy="61118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8" name="Oval 97"/>
          <p:cNvSpPr>
            <a:spLocks noChangeAspect="1"/>
          </p:cNvSpPr>
          <p:nvPr/>
        </p:nvSpPr>
        <p:spPr>
          <a:xfrm>
            <a:off x="-69625" y="6172569"/>
            <a:ext cx="778097" cy="750322"/>
          </a:xfrm>
          <a:custGeom>
            <a:avLst/>
            <a:gdLst/>
            <a:ahLst/>
            <a:cxnLst/>
            <a:rect l="l" t="t" r="r" b="b"/>
            <a:pathLst>
              <a:path w="778097" h="750322">
                <a:moveTo>
                  <a:pt x="261411" y="0"/>
                </a:moveTo>
                <a:cubicBezTo>
                  <a:pt x="546769" y="0"/>
                  <a:pt x="778097" y="231328"/>
                  <a:pt x="778097" y="516686"/>
                </a:cubicBezTo>
                <a:cubicBezTo>
                  <a:pt x="778097" y="601179"/>
                  <a:pt x="757816" y="680934"/>
                  <a:pt x="719843" y="750322"/>
                </a:cubicBezTo>
                <a:lnTo>
                  <a:pt x="0" y="750322"/>
                </a:lnTo>
                <a:lnTo>
                  <a:pt x="0" y="73330"/>
                </a:lnTo>
                <a:cubicBezTo>
                  <a:pt x="75863" y="26083"/>
                  <a:pt x="165591" y="0"/>
                  <a:pt x="26141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9" name="Oval 98"/>
          <p:cNvSpPr>
            <a:spLocks noChangeAspect="1"/>
          </p:cNvSpPr>
          <p:nvPr/>
        </p:nvSpPr>
        <p:spPr>
          <a:xfrm>
            <a:off x="-69625" y="5158575"/>
            <a:ext cx="563524" cy="897560"/>
          </a:xfrm>
          <a:custGeom>
            <a:avLst/>
            <a:gdLst/>
            <a:ahLst/>
            <a:cxnLst/>
            <a:rect l="l" t="t" r="r" b="b"/>
            <a:pathLst>
              <a:path w="563524" h="897560">
                <a:moveTo>
                  <a:pt x="114744" y="0"/>
                </a:moveTo>
                <a:cubicBezTo>
                  <a:pt x="362598" y="0"/>
                  <a:pt x="563524" y="200926"/>
                  <a:pt x="563524" y="448780"/>
                </a:cubicBezTo>
                <a:cubicBezTo>
                  <a:pt x="563524" y="696634"/>
                  <a:pt x="362598" y="897560"/>
                  <a:pt x="114744" y="897560"/>
                </a:cubicBezTo>
                <a:cubicBezTo>
                  <a:pt x="74918" y="897560"/>
                  <a:pt x="36304" y="892373"/>
                  <a:pt x="0" y="880900"/>
                </a:cubicBezTo>
                <a:lnTo>
                  <a:pt x="0" y="16661"/>
                </a:lnTo>
                <a:cubicBezTo>
                  <a:pt x="36304" y="5188"/>
                  <a:pt x="74918" y="0"/>
                  <a:pt x="11474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0" name="Oval 99"/>
          <p:cNvSpPr>
            <a:spLocks noChangeAspect="1"/>
          </p:cNvSpPr>
          <p:nvPr/>
        </p:nvSpPr>
        <p:spPr>
          <a:xfrm>
            <a:off x="-25400" y="482600"/>
            <a:ext cx="598488" cy="904875"/>
          </a:xfrm>
          <a:custGeom>
            <a:avLst/>
            <a:gdLst/>
            <a:ahLst/>
            <a:cxnLst/>
            <a:rect l="l" t="t" r="r" b="b"/>
            <a:pathLst>
              <a:path w="598416" h="905704">
                <a:moveTo>
                  <a:pt x="145564" y="0"/>
                </a:moveTo>
                <a:cubicBezTo>
                  <a:pt x="395667" y="0"/>
                  <a:pt x="598416" y="202749"/>
                  <a:pt x="598416" y="452852"/>
                </a:cubicBezTo>
                <a:cubicBezTo>
                  <a:pt x="598416" y="702955"/>
                  <a:pt x="395667" y="905704"/>
                  <a:pt x="145564" y="905704"/>
                </a:cubicBezTo>
                <a:cubicBezTo>
                  <a:pt x="94398" y="905704"/>
                  <a:pt x="45214" y="897218"/>
                  <a:pt x="0" y="879648"/>
                </a:cubicBezTo>
                <a:lnTo>
                  <a:pt x="0" y="26056"/>
                </a:lnTo>
                <a:cubicBezTo>
                  <a:pt x="45214" y="8486"/>
                  <a:pt x="94398" y="0"/>
                  <a:pt x="14556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1" name="Oval 100"/>
          <p:cNvSpPr>
            <a:spLocks noChangeAspect="1"/>
          </p:cNvSpPr>
          <p:nvPr/>
        </p:nvSpPr>
        <p:spPr>
          <a:xfrm>
            <a:off x="474208" y="836793"/>
            <a:ext cx="910817" cy="91081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2" name="Oval 101"/>
          <p:cNvSpPr>
            <a:spLocks noChangeAspect="1"/>
          </p:cNvSpPr>
          <p:nvPr/>
        </p:nvSpPr>
        <p:spPr>
          <a:xfrm>
            <a:off x="319223" y="1452260"/>
            <a:ext cx="772993" cy="772993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3" name="Oval 102"/>
          <p:cNvSpPr>
            <a:spLocks noChangeAspect="1"/>
          </p:cNvSpPr>
          <p:nvPr/>
        </p:nvSpPr>
        <p:spPr>
          <a:xfrm>
            <a:off x="371475" y="1887538"/>
            <a:ext cx="609600" cy="60960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4" name="Oval 103"/>
          <p:cNvSpPr>
            <a:spLocks noChangeAspect="1"/>
          </p:cNvSpPr>
          <p:nvPr/>
        </p:nvSpPr>
        <p:spPr>
          <a:xfrm>
            <a:off x="154676" y="1919682"/>
            <a:ext cx="521764" cy="52176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5" name="Oval 104"/>
          <p:cNvSpPr>
            <a:spLocks noChangeAspect="1"/>
          </p:cNvSpPr>
          <p:nvPr/>
        </p:nvSpPr>
        <p:spPr>
          <a:xfrm>
            <a:off x="7302517" y="-61709"/>
            <a:ext cx="910818" cy="750833"/>
          </a:xfrm>
          <a:custGeom>
            <a:avLst/>
            <a:gdLst/>
            <a:ahLst/>
            <a:cxnLst/>
            <a:rect l="l" t="t" r="r" b="b"/>
            <a:pathLst>
              <a:path w="910818" h="750833">
                <a:moveTo>
                  <a:pt x="111441" y="0"/>
                </a:moveTo>
                <a:lnTo>
                  <a:pt x="799378" y="0"/>
                </a:lnTo>
                <a:cubicBezTo>
                  <a:pt x="869408" y="78400"/>
                  <a:pt x="910818" y="182076"/>
                  <a:pt x="910818" y="295424"/>
                </a:cubicBezTo>
                <a:cubicBezTo>
                  <a:pt x="910818" y="546939"/>
                  <a:pt x="706924" y="750833"/>
                  <a:pt x="455409" y="750833"/>
                </a:cubicBezTo>
                <a:cubicBezTo>
                  <a:pt x="203894" y="750833"/>
                  <a:pt x="0" y="546939"/>
                  <a:pt x="0" y="295424"/>
                </a:cubicBezTo>
                <a:cubicBezTo>
                  <a:pt x="0" y="182076"/>
                  <a:pt x="41410" y="78400"/>
                  <a:pt x="11144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6" name="Oval 105"/>
          <p:cNvSpPr>
            <a:spLocks noChangeAspect="1"/>
          </p:cNvSpPr>
          <p:nvPr/>
        </p:nvSpPr>
        <p:spPr>
          <a:xfrm>
            <a:off x="8718124" y="-61709"/>
            <a:ext cx="473874" cy="613011"/>
          </a:xfrm>
          <a:custGeom>
            <a:avLst/>
            <a:gdLst/>
            <a:ahLst/>
            <a:cxnLst/>
            <a:rect l="l" t="t" r="r" b="b"/>
            <a:pathLst>
              <a:path w="473874" h="613011">
                <a:moveTo>
                  <a:pt x="29684" y="0"/>
                </a:moveTo>
                <a:lnTo>
                  <a:pt x="473874" y="0"/>
                </a:lnTo>
                <a:lnTo>
                  <a:pt x="473874" y="611150"/>
                </a:lnTo>
                <a:cubicBezTo>
                  <a:pt x="467789" y="612887"/>
                  <a:pt x="461614" y="613011"/>
                  <a:pt x="455409" y="613011"/>
                </a:cubicBezTo>
                <a:cubicBezTo>
                  <a:pt x="203894" y="613011"/>
                  <a:pt x="0" y="409117"/>
                  <a:pt x="0" y="157602"/>
                </a:cubicBezTo>
                <a:cubicBezTo>
                  <a:pt x="0" y="101995"/>
                  <a:pt x="9966" y="48716"/>
                  <a:pt x="2968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7" name="Oval 106"/>
          <p:cNvSpPr>
            <a:spLocks noChangeAspect="1"/>
          </p:cNvSpPr>
          <p:nvPr/>
        </p:nvSpPr>
        <p:spPr>
          <a:xfrm>
            <a:off x="7748588" y="282575"/>
            <a:ext cx="1128712" cy="1128713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8" name="Oval 107"/>
          <p:cNvSpPr>
            <a:spLocks noChangeAspect="1"/>
          </p:cNvSpPr>
          <p:nvPr/>
        </p:nvSpPr>
        <p:spPr>
          <a:xfrm>
            <a:off x="8914718" y="749603"/>
            <a:ext cx="277280" cy="907992"/>
          </a:xfrm>
          <a:custGeom>
            <a:avLst/>
            <a:gdLst/>
            <a:ahLst/>
            <a:cxnLst/>
            <a:rect l="l" t="t" r="r" b="b"/>
            <a:pathLst>
              <a:path w="277280" h="907992">
                <a:moveTo>
                  <a:pt x="277280" y="0"/>
                </a:moveTo>
                <a:lnTo>
                  <a:pt x="277280" y="907992"/>
                </a:lnTo>
                <a:cubicBezTo>
                  <a:pt x="112021" y="824131"/>
                  <a:pt x="0" y="652146"/>
                  <a:pt x="0" y="453996"/>
                </a:cubicBezTo>
                <a:cubicBezTo>
                  <a:pt x="0" y="255847"/>
                  <a:pt x="112021" y="83861"/>
                  <a:pt x="277280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9" name="Oval 108"/>
          <p:cNvSpPr>
            <a:spLocks noChangeAspect="1"/>
          </p:cNvSpPr>
          <p:nvPr/>
        </p:nvSpPr>
        <p:spPr>
          <a:xfrm>
            <a:off x="7590871" y="728498"/>
            <a:ext cx="969734" cy="96973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0" name="Oval 109"/>
          <p:cNvSpPr>
            <a:spLocks noChangeAspect="1"/>
          </p:cNvSpPr>
          <p:nvPr/>
        </p:nvSpPr>
        <p:spPr>
          <a:xfrm>
            <a:off x="7470775" y="1327150"/>
            <a:ext cx="608013" cy="608013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1" name="Oval 110"/>
          <p:cNvSpPr>
            <a:spLocks noChangeAspect="1"/>
          </p:cNvSpPr>
          <p:nvPr/>
        </p:nvSpPr>
        <p:spPr>
          <a:xfrm>
            <a:off x="7629525" y="5611813"/>
            <a:ext cx="738188" cy="73818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2" name="Oval 111"/>
          <p:cNvSpPr>
            <a:spLocks noChangeAspect="1"/>
          </p:cNvSpPr>
          <p:nvPr/>
        </p:nvSpPr>
        <p:spPr>
          <a:xfrm>
            <a:off x="6972882" y="5242254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3" name="Oval 112"/>
          <p:cNvSpPr>
            <a:spLocks noChangeAspect="1"/>
          </p:cNvSpPr>
          <p:nvPr/>
        </p:nvSpPr>
        <p:spPr>
          <a:xfrm>
            <a:off x="7494588" y="4927600"/>
            <a:ext cx="738187" cy="738188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4" name="Oval 113"/>
          <p:cNvSpPr>
            <a:spLocks noChangeAspect="1"/>
          </p:cNvSpPr>
          <p:nvPr/>
        </p:nvSpPr>
        <p:spPr>
          <a:xfrm>
            <a:off x="8229034" y="5666511"/>
            <a:ext cx="605634" cy="60563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5" name="Oval 114"/>
          <p:cNvSpPr>
            <a:spLocks noChangeAspect="1"/>
          </p:cNvSpPr>
          <p:nvPr/>
        </p:nvSpPr>
        <p:spPr>
          <a:xfrm>
            <a:off x="8078231" y="4097842"/>
            <a:ext cx="553549" cy="553549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6" name="Oval 115"/>
          <p:cNvSpPr>
            <a:spLocks noChangeAspect="1"/>
          </p:cNvSpPr>
          <p:nvPr/>
        </p:nvSpPr>
        <p:spPr>
          <a:xfrm>
            <a:off x="8411816" y="5057878"/>
            <a:ext cx="553549" cy="553549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7" name="Oval 116"/>
          <p:cNvSpPr>
            <a:spLocks noChangeAspect="1"/>
          </p:cNvSpPr>
          <p:nvPr/>
        </p:nvSpPr>
        <p:spPr>
          <a:xfrm>
            <a:off x="8688590" y="4790335"/>
            <a:ext cx="503408" cy="553550"/>
          </a:xfrm>
          <a:custGeom>
            <a:avLst/>
            <a:gdLst/>
            <a:ahLst/>
            <a:cxnLst/>
            <a:rect l="l" t="t" r="r" b="b"/>
            <a:pathLst>
              <a:path w="503408" h="553550">
                <a:moveTo>
                  <a:pt x="276775" y="0"/>
                </a:moveTo>
                <a:cubicBezTo>
                  <a:pt x="370698" y="0"/>
                  <a:pt x="453694" y="46784"/>
                  <a:pt x="503408" y="118545"/>
                </a:cubicBezTo>
                <a:lnTo>
                  <a:pt x="503408" y="435005"/>
                </a:lnTo>
                <a:cubicBezTo>
                  <a:pt x="453694" y="506767"/>
                  <a:pt x="370698" y="553550"/>
                  <a:pt x="276775" y="553550"/>
                </a:cubicBezTo>
                <a:cubicBezTo>
                  <a:pt x="123916" y="553550"/>
                  <a:pt x="0" y="429634"/>
                  <a:pt x="0" y="276775"/>
                </a:cubicBezTo>
                <a:cubicBezTo>
                  <a:pt x="0" y="123916"/>
                  <a:pt x="123916" y="0"/>
                  <a:pt x="276775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59" name="Title Placeholder 1"/>
          <p:cNvSpPr>
            <a:spLocks noGrp="1"/>
          </p:cNvSpPr>
          <p:nvPr>
            <p:ph type="title"/>
          </p:nvPr>
        </p:nvSpPr>
        <p:spPr bwMode="auto">
          <a:xfrm>
            <a:off x="1009650" y="676275"/>
            <a:ext cx="71247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uk-UA" altLang="ru-RU" smtClean="0"/>
              <a:t>Зразок заголовка</a:t>
            </a:r>
            <a:endParaRPr lang="en-US" altLang="ru-RU" smtClean="0"/>
          </a:p>
        </p:txBody>
      </p:sp>
      <p:sp>
        <p:nvSpPr>
          <p:cNvPr id="116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09650" y="1806575"/>
            <a:ext cx="7124700" cy="405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uk-UA" altLang="ru-RU" smtClean="0"/>
              <a:t>Зразок тексту</a:t>
            </a:r>
          </a:p>
          <a:p>
            <a:pPr lvl="1"/>
            <a:r>
              <a:rPr lang="uk-UA" altLang="ru-RU" smtClean="0"/>
              <a:t>Другий рівень</a:t>
            </a:r>
          </a:p>
          <a:p>
            <a:pPr lvl="2"/>
            <a:r>
              <a:rPr lang="uk-UA" altLang="ru-RU" smtClean="0"/>
              <a:t>Третій рівень</a:t>
            </a:r>
          </a:p>
          <a:p>
            <a:pPr lvl="3"/>
            <a:r>
              <a:rPr lang="uk-UA" altLang="ru-RU" smtClean="0"/>
              <a:t>Четвертий рівень</a:t>
            </a:r>
          </a:p>
          <a:p>
            <a:pPr lvl="4"/>
            <a:r>
              <a:rPr lang="uk-UA" altLang="ru-RU" smtClean="0"/>
              <a:t>П'ятий рівень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13" y="59515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71A5734-BDAB-4B47-92DB-FBFDC0BA0F5B}" type="datetimeFigureOut">
              <a:rPr lang="uk-UA"/>
              <a:pPr>
                <a:defRPr/>
              </a:pPr>
              <a:t>04.03.2015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1100" y="5951538"/>
            <a:ext cx="5256213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3088" y="5951538"/>
            <a:ext cx="608012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8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E96117B-76D3-4BC8-BC1B-96F46995C452}" type="slidenum">
              <a:rPr lang="uk-UA"/>
              <a:pPr>
                <a:defRPr/>
              </a:pPr>
              <a:t>‹#›</a:t>
            </a:fld>
            <a:endParaRPr lang="uk-UA"/>
          </a:p>
        </p:txBody>
      </p:sp>
      <p:sp>
        <p:nvSpPr>
          <p:cNvPr id="55" name="Oval 54"/>
          <p:cNvSpPr>
            <a:spLocks noChangeAspect="1"/>
          </p:cNvSpPr>
          <p:nvPr/>
        </p:nvSpPr>
        <p:spPr>
          <a:xfrm>
            <a:off x="1583172" y="5454223"/>
            <a:ext cx="1909234" cy="1468668"/>
          </a:xfrm>
          <a:custGeom>
            <a:avLst/>
            <a:gdLst/>
            <a:ahLst/>
            <a:cxnLst/>
            <a:rect l="l" t="t" r="r" b="b"/>
            <a:pathLst>
              <a:path w="1909234" h="1468668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144075"/>
                  <a:pt x="1854043" y="1320642"/>
                  <a:pt x="1758159" y="1468668"/>
                </a:cubicBezTo>
                <a:lnTo>
                  <a:pt x="151075" y="1468668"/>
                </a:lnTo>
                <a:cubicBezTo>
                  <a:pt x="55192" y="1320642"/>
                  <a:pt x="0" y="114407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7" name="Oval 56"/>
          <p:cNvSpPr>
            <a:spLocks noChangeAspect="1"/>
          </p:cNvSpPr>
          <p:nvPr/>
        </p:nvSpPr>
        <p:spPr>
          <a:xfrm>
            <a:off x="8570944" y="3382942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8" name="Oval 57"/>
          <p:cNvSpPr>
            <a:spLocks noChangeAspect="1"/>
          </p:cNvSpPr>
          <p:nvPr/>
        </p:nvSpPr>
        <p:spPr>
          <a:xfrm>
            <a:off x="8398204" y="3536097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9" name="Oval 58"/>
          <p:cNvSpPr>
            <a:spLocks noChangeAspect="1"/>
          </p:cNvSpPr>
          <p:nvPr/>
        </p:nvSpPr>
        <p:spPr>
          <a:xfrm>
            <a:off x="8608408" y="3688497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0" name="Oval 59"/>
          <p:cNvSpPr>
            <a:spLocks noChangeAspect="1"/>
          </p:cNvSpPr>
          <p:nvPr/>
        </p:nvSpPr>
        <p:spPr>
          <a:xfrm>
            <a:off x="153988" y="2698750"/>
            <a:ext cx="468312" cy="468313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1" name="Oval 60"/>
          <p:cNvSpPr>
            <a:spLocks noChangeAspect="1"/>
          </p:cNvSpPr>
          <p:nvPr/>
        </p:nvSpPr>
        <p:spPr>
          <a:xfrm>
            <a:off x="474663" y="3167063"/>
            <a:ext cx="458787" cy="45878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2" name="Oval 61"/>
          <p:cNvSpPr>
            <a:spLocks noChangeAspect="1"/>
          </p:cNvSpPr>
          <p:nvPr/>
        </p:nvSpPr>
        <p:spPr>
          <a:xfrm>
            <a:off x="270258" y="3382942"/>
            <a:ext cx="352045" cy="3520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3" name="Oval 62"/>
          <p:cNvSpPr>
            <a:spLocks noChangeAspect="1"/>
          </p:cNvSpPr>
          <p:nvPr/>
        </p:nvSpPr>
        <p:spPr>
          <a:xfrm>
            <a:off x="-86601" y="2581479"/>
            <a:ext cx="1360441" cy="1909234"/>
          </a:xfrm>
          <a:custGeom>
            <a:avLst/>
            <a:gdLst/>
            <a:ahLst/>
            <a:cxnLst/>
            <a:rect l="l" t="t" r="r" b="b"/>
            <a:pathLst>
              <a:path w="1360441" h="1909234">
                <a:moveTo>
                  <a:pt x="405824" y="0"/>
                </a:moveTo>
                <a:cubicBezTo>
                  <a:pt x="933044" y="0"/>
                  <a:pt x="1360441" y="427397"/>
                  <a:pt x="1360441" y="954617"/>
                </a:cubicBezTo>
                <a:cubicBezTo>
                  <a:pt x="1360441" y="1481837"/>
                  <a:pt x="933044" y="1909234"/>
                  <a:pt x="405824" y="1909234"/>
                </a:cubicBezTo>
                <a:cubicBezTo>
                  <a:pt x="260527" y="1909234"/>
                  <a:pt x="122812" y="1876773"/>
                  <a:pt x="0" y="1817719"/>
                </a:cubicBezTo>
                <a:lnTo>
                  <a:pt x="0" y="91515"/>
                </a:lnTo>
                <a:cubicBezTo>
                  <a:pt x="122812" y="32461"/>
                  <a:pt x="260527" y="0"/>
                  <a:pt x="405824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64" name="Oval 63"/>
          <p:cNvSpPr>
            <a:spLocks noChangeAspect="1"/>
          </p:cNvSpPr>
          <p:nvPr/>
        </p:nvSpPr>
        <p:spPr>
          <a:xfrm>
            <a:off x="6173123" y="2395416"/>
            <a:ext cx="1218253" cy="121825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2" r:id="rId1"/>
    <p:sldLayoutId id="2147483681" r:id="rId2"/>
    <p:sldLayoutId id="2147483680" r:id="rId3"/>
    <p:sldLayoutId id="2147483679" r:id="rId4"/>
    <p:sldLayoutId id="2147483678" r:id="rId5"/>
    <p:sldLayoutId id="2147483677" r:id="rId6"/>
    <p:sldLayoutId id="2147483676" r:id="rId7"/>
    <p:sldLayoutId id="2147483675" r:id="rId8"/>
    <p:sldLayoutId id="2147483683" r:id="rId9"/>
    <p:sldLayoutId id="2147483674" r:id="rId10"/>
    <p:sldLayoutId id="2147483673" r:id="rId11"/>
  </p:sldLayoutIdLst>
  <p:timing>
    <p:tnLst>
      <p:par>
        <p:cTn id="1" dur="indefinite" restart="never" nodeType="tmRoot"/>
      </p:par>
    </p:tnLst>
  </p:timing>
  <p:txStyles>
    <p:titleStyle>
      <a:lvl1pPr algn="l" defTabSz="457200" rtl="0" fontAlgn="base">
        <a:spcBef>
          <a:spcPct val="0"/>
        </a:spcBef>
        <a:spcAft>
          <a:spcPct val="0"/>
        </a:spcAft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algn="l" defTabSz="457200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pitchFamily="34" charset="0"/>
        </a:defRPr>
      </a:lvl2pPr>
      <a:lvl3pPr algn="l" defTabSz="457200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pitchFamily="34" charset="0"/>
        </a:defRPr>
      </a:lvl3pPr>
      <a:lvl4pPr algn="l" defTabSz="457200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pitchFamily="34" charset="0"/>
        </a:defRPr>
      </a:lvl4pPr>
      <a:lvl5pPr algn="l" defTabSz="457200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ts val="600"/>
        </a:spcAft>
        <a:buClr>
          <a:schemeClr val="tx2"/>
        </a:buClr>
        <a:buFont typeface="Wingdings 2" pitchFamily="18" charset="2"/>
        <a:buChar char=""/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ts val="600"/>
        </a:spcAft>
        <a:buClr>
          <a:schemeClr val="tx2"/>
        </a:buClr>
        <a:buFont typeface="Wingdings 2" pitchFamily="18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ts val="600"/>
        </a:spcAft>
        <a:buClr>
          <a:schemeClr val="tx2"/>
        </a:buClr>
        <a:buFont typeface="Wingdings 2" pitchFamily="18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ts val="600"/>
        </a:spcAft>
        <a:buClr>
          <a:schemeClr val="tx2"/>
        </a:buClr>
        <a:buFont typeface="Wingdings 2" pitchFamily="18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ts val="600"/>
        </a:spcAft>
        <a:buClr>
          <a:schemeClr val="tx2"/>
        </a:buClr>
        <a:buFont typeface="Wingdings 2" pitchFamily="18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19459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 smtClean="0"/>
          </a:p>
        </p:txBody>
      </p:sp>
      <p:pic>
        <p:nvPicPr>
          <p:cNvPr id="19460" name="Picture 4" descr="SDC1292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549275"/>
            <a:ext cx="7848600" cy="588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468313" y="676275"/>
            <a:ext cx="8135937" cy="5489575"/>
          </a:xfrm>
        </p:spPr>
        <p:txBody>
          <a:bodyPr/>
          <a:lstStyle/>
          <a:p>
            <a:pPr algn="ctr"/>
            <a:r>
              <a:rPr lang="ru-RU" altLang="ru-RU" sz="40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400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4000" smtClean="0">
                <a:latin typeface="Times New Roman" pitchFamily="18" charset="0"/>
                <a:cs typeface="Times New Roman" pitchFamily="18" charset="0"/>
              </a:rPr>
              <a:t>                              </a:t>
            </a:r>
            <a:r>
              <a:rPr lang="ru-RU" altLang="ru-RU" sz="4800" smtClean="0">
                <a:latin typeface="Times New Roman" pitchFamily="18" charset="0"/>
                <a:cs typeface="Times New Roman" pitchFamily="18" charset="0"/>
              </a:rPr>
              <a:t>3 група    </a:t>
            </a:r>
            <a:br>
              <a:rPr lang="ru-RU" altLang="ru-RU" sz="480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4800" smtClean="0">
                <a:latin typeface="Times New Roman" pitchFamily="18" charset="0"/>
                <a:cs typeface="Times New Roman" pitchFamily="18" charset="0"/>
              </a:rPr>
              <a:t>                           отримала        </a:t>
            </a:r>
            <a:br>
              <a:rPr lang="ru-RU" altLang="ru-RU" sz="480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4800" smtClean="0">
                <a:latin typeface="Times New Roman" pitchFamily="18" charset="0"/>
                <a:cs typeface="Times New Roman" pitchFamily="18" charset="0"/>
              </a:rPr>
              <a:t>                           завдання  </a:t>
            </a:r>
            <a:br>
              <a:rPr lang="ru-RU" altLang="ru-RU" sz="480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4800" smtClean="0">
                <a:latin typeface="Times New Roman" pitchFamily="18" charset="0"/>
                <a:cs typeface="Times New Roman" pitchFamily="18" charset="0"/>
              </a:rPr>
              <a:t>                підібрати пісні.</a:t>
            </a:r>
            <a:endParaRPr lang="uk-UA" altLang="ru-RU" sz="480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715281">
            <a:off x="787400" y="1184275"/>
            <a:ext cx="3660775" cy="2789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1009650" y="676275"/>
            <a:ext cx="7124700" cy="5848350"/>
          </a:xfrm>
        </p:spPr>
        <p:txBody>
          <a:bodyPr/>
          <a:lstStyle/>
          <a:p>
            <a:pPr algn="ctr"/>
            <a:r>
              <a:rPr lang="uk-UA" altLang="ru-RU" sz="1600" smtClean="0">
                <a:latin typeface="Times New Roman" pitchFamily="18" charset="0"/>
                <a:cs typeface="Times New Roman" pitchFamily="18" charset="0"/>
              </a:rPr>
              <a:t>Родина</a:t>
            </a:r>
            <a:br>
              <a:rPr lang="uk-UA" altLang="ru-RU" sz="1600" smtClean="0">
                <a:latin typeface="Times New Roman" pitchFamily="18" charset="0"/>
                <a:cs typeface="Times New Roman" pitchFamily="18" charset="0"/>
              </a:rPr>
            </a:br>
            <a:r>
              <a:rPr lang="uk-UA" altLang="ru-RU" sz="1600" smtClean="0">
                <a:latin typeface="Times New Roman" pitchFamily="18" charset="0"/>
                <a:cs typeface="Times New Roman" pitchFamily="18" charset="0"/>
              </a:rPr>
              <a:t>Може в житті хтось принаду підкине</a:t>
            </a:r>
            <a:br>
              <a:rPr lang="uk-UA" altLang="ru-RU" sz="1600" smtClean="0">
                <a:latin typeface="Times New Roman" pitchFamily="18" charset="0"/>
                <a:cs typeface="Times New Roman" pitchFamily="18" charset="0"/>
              </a:rPr>
            </a:br>
            <a:r>
              <a:rPr lang="uk-UA" altLang="ru-RU" sz="1600" smtClean="0">
                <a:latin typeface="Times New Roman" pitchFamily="18" charset="0"/>
                <a:cs typeface="Times New Roman" pitchFamily="18" charset="0"/>
              </a:rPr>
              <a:t>У чарівничих, звабливих очах.</a:t>
            </a:r>
            <a:br>
              <a:rPr lang="uk-UA" altLang="ru-RU" sz="1600" smtClean="0">
                <a:latin typeface="Times New Roman" pitchFamily="18" charset="0"/>
                <a:cs typeface="Times New Roman" pitchFamily="18" charset="0"/>
              </a:rPr>
            </a:br>
            <a:r>
              <a:rPr lang="uk-UA" altLang="ru-RU" sz="1600" smtClean="0">
                <a:latin typeface="Times New Roman" pitchFamily="18" charset="0"/>
                <a:cs typeface="Times New Roman" pitchFamily="18" charset="0"/>
              </a:rPr>
              <a:t>Тільки родина, як зірка єдина,</a:t>
            </a:r>
            <a:br>
              <a:rPr lang="uk-UA" altLang="ru-RU" sz="1600" smtClean="0">
                <a:latin typeface="Times New Roman" pitchFamily="18" charset="0"/>
                <a:cs typeface="Times New Roman" pitchFamily="18" charset="0"/>
              </a:rPr>
            </a:br>
            <a:r>
              <a:rPr lang="uk-UA" altLang="ru-RU" sz="1600" smtClean="0">
                <a:latin typeface="Times New Roman" pitchFamily="18" charset="0"/>
                <a:cs typeface="Times New Roman" pitchFamily="18" charset="0"/>
              </a:rPr>
              <a:t>Твій порятунок – надійний причал.</a:t>
            </a:r>
            <a:br>
              <a:rPr lang="uk-UA" altLang="ru-RU" sz="1600" smtClean="0">
                <a:latin typeface="Times New Roman" pitchFamily="18" charset="0"/>
                <a:cs typeface="Times New Roman" pitchFamily="18" charset="0"/>
              </a:rPr>
            </a:br>
            <a:r>
              <a:rPr lang="uk-UA" altLang="ru-RU" sz="1600" smtClean="0">
                <a:latin typeface="Times New Roman" pitchFamily="18" charset="0"/>
                <a:cs typeface="Times New Roman" pitchFamily="18" charset="0"/>
              </a:rPr>
              <a:t>Ні, не шукай в своїм серці причину,</a:t>
            </a:r>
            <a:br>
              <a:rPr lang="uk-UA" altLang="ru-RU" sz="1600" smtClean="0">
                <a:latin typeface="Times New Roman" pitchFamily="18" charset="0"/>
                <a:cs typeface="Times New Roman" pitchFamily="18" charset="0"/>
              </a:rPr>
            </a:br>
            <a:r>
              <a:rPr lang="uk-UA" altLang="ru-RU" sz="1600" smtClean="0">
                <a:latin typeface="Times New Roman" pitchFamily="18" charset="0"/>
                <a:cs typeface="Times New Roman" pitchFamily="18" charset="0"/>
              </a:rPr>
              <a:t>Якщо зневіра тебе обпече...</a:t>
            </a:r>
            <a:br>
              <a:rPr lang="uk-UA" altLang="ru-RU" sz="1600" smtClean="0">
                <a:latin typeface="Times New Roman" pitchFamily="18" charset="0"/>
                <a:cs typeface="Times New Roman" pitchFamily="18" charset="0"/>
              </a:rPr>
            </a:br>
            <a:r>
              <a:rPr lang="uk-UA" altLang="ru-RU" sz="1600" smtClean="0">
                <a:latin typeface="Times New Roman" pitchFamily="18" charset="0"/>
                <a:cs typeface="Times New Roman" pitchFamily="18" charset="0"/>
              </a:rPr>
              <a:t>Тільки родина у прикру годину</a:t>
            </a:r>
            <a:br>
              <a:rPr lang="uk-UA" altLang="ru-RU" sz="1600" smtClean="0">
                <a:latin typeface="Times New Roman" pitchFamily="18" charset="0"/>
                <a:cs typeface="Times New Roman" pitchFamily="18" charset="0"/>
              </a:rPr>
            </a:br>
            <a:r>
              <a:rPr lang="uk-UA" altLang="ru-RU" sz="1600" smtClean="0">
                <a:latin typeface="Times New Roman" pitchFamily="18" charset="0"/>
                <a:cs typeface="Times New Roman" pitchFamily="18" charset="0"/>
              </a:rPr>
              <a:t>Схилить надію тобі на плече.</a:t>
            </a:r>
            <a:br>
              <a:rPr lang="uk-UA" altLang="ru-RU" sz="1600" smtClean="0">
                <a:latin typeface="Times New Roman" pitchFamily="18" charset="0"/>
                <a:cs typeface="Times New Roman" pitchFamily="18" charset="0"/>
              </a:rPr>
            </a:br>
            <a:r>
              <a:rPr lang="uk-UA" altLang="ru-RU" sz="16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altLang="ru-RU" sz="1600" smtClean="0">
                <a:latin typeface="Times New Roman" pitchFamily="18" charset="0"/>
                <a:cs typeface="Times New Roman" pitchFamily="18" charset="0"/>
              </a:rPr>
            </a:br>
            <a:r>
              <a:rPr lang="uk-UA" altLang="ru-RU" sz="1600" smtClean="0">
                <a:latin typeface="Times New Roman" pitchFamily="18" charset="0"/>
                <a:cs typeface="Times New Roman" pitchFamily="18" charset="0"/>
              </a:rPr>
              <a:t>Приспів:</a:t>
            </a:r>
            <a:br>
              <a:rPr lang="uk-UA" altLang="ru-RU" sz="1600" smtClean="0">
                <a:latin typeface="Times New Roman" pitchFamily="18" charset="0"/>
                <a:cs typeface="Times New Roman" pitchFamily="18" charset="0"/>
              </a:rPr>
            </a:br>
            <a:r>
              <a:rPr lang="uk-UA" altLang="ru-RU" sz="1600" smtClean="0">
                <a:latin typeface="Times New Roman" pitchFamily="18" charset="0"/>
                <a:cs typeface="Times New Roman" pitchFamily="18" charset="0"/>
              </a:rPr>
              <a:t>Родина, родина – від батька й до сина</a:t>
            </a:r>
            <a:br>
              <a:rPr lang="uk-UA" altLang="ru-RU" sz="1600" smtClean="0">
                <a:latin typeface="Times New Roman" pitchFamily="18" charset="0"/>
                <a:cs typeface="Times New Roman" pitchFamily="18" charset="0"/>
              </a:rPr>
            </a:br>
            <a:r>
              <a:rPr lang="uk-UA" altLang="ru-RU" sz="1600" smtClean="0">
                <a:latin typeface="Times New Roman" pitchFamily="18" charset="0"/>
                <a:cs typeface="Times New Roman" pitchFamily="18" charset="0"/>
              </a:rPr>
              <a:t>Від матері доні добро передам.</a:t>
            </a:r>
            <a:br>
              <a:rPr lang="uk-UA" altLang="ru-RU" sz="1600" smtClean="0">
                <a:latin typeface="Times New Roman" pitchFamily="18" charset="0"/>
                <a:cs typeface="Times New Roman" pitchFamily="18" charset="0"/>
              </a:rPr>
            </a:br>
            <a:r>
              <a:rPr lang="uk-UA" altLang="ru-RU" sz="1600" smtClean="0">
                <a:latin typeface="Times New Roman" pitchFamily="18" charset="0"/>
                <a:cs typeface="Times New Roman" pitchFamily="18" charset="0"/>
              </a:rPr>
              <a:t>Родина, родина – це вся Україна</a:t>
            </a:r>
            <a:br>
              <a:rPr lang="uk-UA" altLang="ru-RU" sz="1600" smtClean="0">
                <a:latin typeface="Times New Roman" pitchFamily="18" charset="0"/>
                <a:cs typeface="Times New Roman" pitchFamily="18" charset="0"/>
              </a:rPr>
            </a:br>
            <a:r>
              <a:rPr lang="uk-UA" altLang="ru-RU" sz="1600" smtClean="0">
                <a:latin typeface="Times New Roman" pitchFamily="18" charset="0"/>
                <a:cs typeface="Times New Roman" pitchFamily="18" charset="0"/>
              </a:rPr>
              <a:t>З глибоким корінням, з високим гіллям.</a:t>
            </a:r>
            <a:br>
              <a:rPr lang="uk-UA" altLang="ru-RU" sz="1600" smtClean="0">
                <a:latin typeface="Times New Roman" pitchFamily="18" charset="0"/>
                <a:cs typeface="Times New Roman" pitchFamily="18" charset="0"/>
              </a:rPr>
            </a:br>
            <a:r>
              <a:rPr lang="uk-UA" altLang="ru-RU" sz="16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altLang="ru-RU" sz="1600" smtClean="0">
                <a:latin typeface="Times New Roman" pitchFamily="18" charset="0"/>
                <a:cs typeface="Times New Roman" pitchFamily="18" charset="0"/>
              </a:rPr>
            </a:br>
            <a:r>
              <a:rPr lang="uk-UA" altLang="ru-RU" sz="1600" smtClean="0">
                <a:latin typeface="Times New Roman" pitchFamily="18" charset="0"/>
                <a:cs typeface="Times New Roman" pitchFamily="18" charset="0"/>
              </a:rPr>
              <a:t>В морі спокуси є хвилі великі,</a:t>
            </a:r>
            <a:br>
              <a:rPr lang="uk-UA" altLang="ru-RU" sz="1600" smtClean="0">
                <a:latin typeface="Times New Roman" pitchFamily="18" charset="0"/>
                <a:cs typeface="Times New Roman" pitchFamily="18" charset="0"/>
              </a:rPr>
            </a:br>
            <a:r>
              <a:rPr lang="uk-UA" altLang="ru-RU" sz="1600" smtClean="0">
                <a:latin typeface="Times New Roman" pitchFamily="18" charset="0"/>
                <a:cs typeface="Times New Roman" pitchFamily="18" charset="0"/>
              </a:rPr>
              <a:t>Та не забудь у захопленні ти,</a:t>
            </a:r>
            <a:br>
              <a:rPr lang="uk-UA" altLang="ru-RU" sz="1600" smtClean="0">
                <a:latin typeface="Times New Roman" pitchFamily="18" charset="0"/>
                <a:cs typeface="Times New Roman" pitchFamily="18" charset="0"/>
              </a:rPr>
            </a:br>
            <a:r>
              <a:rPr lang="uk-UA" altLang="ru-RU" sz="1600" smtClean="0">
                <a:latin typeface="Times New Roman" pitchFamily="18" charset="0"/>
                <a:cs typeface="Times New Roman" pitchFamily="18" charset="0"/>
              </a:rPr>
              <a:t>Що лиш родина – бальзамові ліки,</a:t>
            </a:r>
            <a:br>
              <a:rPr lang="uk-UA" altLang="ru-RU" sz="1600" smtClean="0">
                <a:latin typeface="Times New Roman" pitchFamily="18" charset="0"/>
                <a:cs typeface="Times New Roman" pitchFamily="18" charset="0"/>
              </a:rPr>
            </a:br>
            <a:r>
              <a:rPr lang="uk-UA" altLang="ru-RU" sz="1600" smtClean="0">
                <a:latin typeface="Times New Roman" pitchFamily="18" charset="0"/>
                <a:cs typeface="Times New Roman" pitchFamily="18" charset="0"/>
              </a:rPr>
              <a:t>Ліки від старості і самоти.</a:t>
            </a:r>
            <a:br>
              <a:rPr lang="uk-UA" altLang="ru-RU" sz="1600" smtClean="0">
                <a:latin typeface="Times New Roman" pitchFamily="18" charset="0"/>
                <a:cs typeface="Times New Roman" pitchFamily="18" charset="0"/>
              </a:rPr>
            </a:br>
            <a:r>
              <a:rPr lang="uk-UA" altLang="ru-RU" sz="1600" smtClean="0">
                <a:latin typeface="Times New Roman" pitchFamily="18" charset="0"/>
                <a:cs typeface="Times New Roman" pitchFamily="18" charset="0"/>
              </a:rPr>
              <a:t>Все відцвітає, і жовкне, і гине,</a:t>
            </a:r>
            <a:br>
              <a:rPr lang="uk-UA" altLang="ru-RU" sz="1600" smtClean="0">
                <a:latin typeface="Times New Roman" pitchFamily="18" charset="0"/>
                <a:cs typeface="Times New Roman" pitchFamily="18" charset="0"/>
              </a:rPr>
            </a:br>
            <a:r>
              <a:rPr lang="uk-UA" altLang="ru-RU" sz="1600" smtClean="0">
                <a:latin typeface="Times New Roman" pitchFamily="18" charset="0"/>
                <a:cs typeface="Times New Roman" pitchFamily="18" charset="0"/>
              </a:rPr>
              <a:t>Вітром розноситься, ніби сміття...</a:t>
            </a:r>
            <a:br>
              <a:rPr lang="uk-UA" altLang="ru-RU" sz="1600" smtClean="0">
                <a:latin typeface="Times New Roman" pitchFamily="18" charset="0"/>
                <a:cs typeface="Times New Roman" pitchFamily="18" charset="0"/>
              </a:rPr>
            </a:br>
            <a:r>
              <a:rPr lang="uk-UA" altLang="ru-RU" sz="1600" smtClean="0">
                <a:latin typeface="Times New Roman" pitchFamily="18" charset="0"/>
                <a:cs typeface="Times New Roman" pitchFamily="18" charset="0"/>
              </a:rPr>
              <a:t>Тільки родина, як вічна зернина,</a:t>
            </a:r>
            <a:br>
              <a:rPr lang="uk-UA" altLang="ru-RU" sz="1600" smtClean="0">
                <a:latin typeface="Times New Roman" pitchFamily="18" charset="0"/>
                <a:cs typeface="Times New Roman" pitchFamily="18" charset="0"/>
              </a:rPr>
            </a:br>
            <a:r>
              <a:rPr lang="uk-UA" altLang="ru-RU" sz="1600" smtClean="0">
                <a:latin typeface="Times New Roman" pitchFamily="18" charset="0"/>
                <a:cs typeface="Times New Roman" pitchFamily="18" charset="0"/>
              </a:rPr>
              <a:t>На невмирущому полі життя.</a:t>
            </a:r>
            <a:r>
              <a:rPr lang="uk-UA" altLang="ru-RU" smtClean="0"/>
              <a:t/>
            </a:r>
            <a:br>
              <a:rPr lang="uk-UA" altLang="ru-RU" smtClean="0"/>
            </a:br>
            <a:endParaRPr lang="uk-UA" altLang="ru-RU" smtClean="0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1009650" y="333375"/>
            <a:ext cx="7124700" cy="6264275"/>
          </a:xfrm>
        </p:spPr>
        <p:txBody>
          <a:bodyPr/>
          <a:lstStyle/>
          <a:p>
            <a:pPr algn="ctr"/>
            <a:r>
              <a:rPr lang="uk-UA" altLang="ru-RU" sz="2800" smtClean="0">
                <a:latin typeface="Times New Roman" pitchFamily="18" charset="0"/>
                <a:cs typeface="Times New Roman" pitchFamily="18" charset="0"/>
              </a:rPr>
              <a:t>Пісня про тата</a:t>
            </a:r>
            <a:r>
              <a:rPr lang="uk-UA" altLang="ru-RU" sz="22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altLang="ru-RU" sz="2200" smtClean="0">
                <a:latin typeface="Times New Roman" pitchFamily="18" charset="0"/>
                <a:cs typeface="Times New Roman" pitchFamily="18" charset="0"/>
              </a:rPr>
            </a:br>
            <a:r>
              <a:rPr lang="uk-UA" altLang="ru-RU" sz="22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altLang="ru-RU" sz="2200" smtClean="0">
                <a:latin typeface="Times New Roman" pitchFamily="18" charset="0"/>
                <a:cs typeface="Times New Roman" pitchFamily="18" charset="0"/>
              </a:rPr>
            </a:br>
            <a:r>
              <a:rPr lang="uk-UA" altLang="ru-RU" sz="2200" smtClean="0">
                <a:latin typeface="Times New Roman" pitchFamily="18" charset="0"/>
                <a:cs typeface="Times New Roman" pitchFamily="18" charset="0"/>
              </a:rPr>
              <a:t>Посивіли твої скроні, аж душа моя болить.</a:t>
            </a:r>
            <a:br>
              <a:rPr lang="uk-UA" altLang="ru-RU" sz="2200" smtClean="0">
                <a:latin typeface="Times New Roman" pitchFamily="18" charset="0"/>
                <a:cs typeface="Times New Roman" pitchFamily="18" charset="0"/>
              </a:rPr>
            </a:br>
            <a:r>
              <a:rPr lang="uk-UA" altLang="ru-RU" sz="2200" smtClean="0">
                <a:latin typeface="Times New Roman" pitchFamily="18" charset="0"/>
                <a:cs typeface="Times New Roman" pitchFamily="18" charset="0"/>
              </a:rPr>
              <a:t>Нахилю в твої долоні</a:t>
            </a:r>
            <a:br>
              <a:rPr lang="uk-UA" altLang="ru-RU" sz="2200" smtClean="0">
                <a:latin typeface="Times New Roman" pitchFamily="18" charset="0"/>
                <a:cs typeface="Times New Roman" pitchFamily="18" charset="0"/>
              </a:rPr>
            </a:br>
            <a:r>
              <a:rPr lang="uk-UA" altLang="ru-RU" sz="2200" smtClean="0">
                <a:latin typeface="Times New Roman" pitchFamily="18" charset="0"/>
                <a:cs typeface="Times New Roman" pitchFamily="18" charset="0"/>
              </a:rPr>
              <a:t>Голівоньку, хоч на мить.</a:t>
            </a:r>
            <a:br>
              <a:rPr lang="uk-UA" altLang="ru-RU" sz="2200" smtClean="0">
                <a:latin typeface="Times New Roman" pitchFamily="18" charset="0"/>
                <a:cs typeface="Times New Roman" pitchFamily="18" charset="0"/>
              </a:rPr>
            </a:br>
            <a:r>
              <a:rPr lang="uk-UA" altLang="ru-RU" sz="2200" smtClean="0">
                <a:latin typeface="Times New Roman" pitchFamily="18" charset="0"/>
                <a:cs typeface="Times New Roman" pitchFamily="18" charset="0"/>
              </a:rPr>
              <a:t>Засіяє біла хата, засміються рушники,</a:t>
            </a:r>
            <a:br>
              <a:rPr lang="uk-UA" altLang="ru-RU" sz="2200" smtClean="0">
                <a:latin typeface="Times New Roman" pitchFamily="18" charset="0"/>
                <a:cs typeface="Times New Roman" pitchFamily="18" charset="0"/>
              </a:rPr>
            </a:br>
            <a:r>
              <a:rPr lang="uk-UA" altLang="ru-RU" sz="2200" smtClean="0">
                <a:latin typeface="Times New Roman" pitchFamily="18" charset="0"/>
                <a:cs typeface="Times New Roman" pitchFamily="18" charset="0"/>
              </a:rPr>
              <a:t>Вийде тато зустрічати, як у юнії роки.</a:t>
            </a:r>
            <a:br>
              <a:rPr lang="uk-UA" altLang="ru-RU" sz="2200" smtClean="0">
                <a:latin typeface="Times New Roman" pitchFamily="18" charset="0"/>
                <a:cs typeface="Times New Roman" pitchFamily="18" charset="0"/>
              </a:rPr>
            </a:br>
            <a:r>
              <a:rPr lang="uk-UA" altLang="ru-RU" sz="22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altLang="ru-RU" sz="2200" smtClean="0">
                <a:latin typeface="Times New Roman" pitchFamily="18" charset="0"/>
                <a:cs typeface="Times New Roman" pitchFamily="18" charset="0"/>
              </a:rPr>
            </a:br>
            <a:r>
              <a:rPr lang="uk-UA" altLang="ru-RU" sz="2200" smtClean="0">
                <a:latin typeface="Times New Roman" pitchFamily="18" charset="0"/>
                <a:cs typeface="Times New Roman" pitchFamily="18" charset="0"/>
              </a:rPr>
              <a:t>Приспів:</a:t>
            </a:r>
            <a:br>
              <a:rPr lang="uk-UA" altLang="ru-RU" sz="2200" smtClean="0">
                <a:latin typeface="Times New Roman" pitchFamily="18" charset="0"/>
                <a:cs typeface="Times New Roman" pitchFamily="18" charset="0"/>
              </a:rPr>
            </a:br>
            <a:r>
              <a:rPr lang="uk-UA" altLang="ru-RU" sz="2200" smtClean="0">
                <a:latin typeface="Times New Roman" pitchFamily="18" charset="0"/>
                <a:cs typeface="Times New Roman" pitchFamily="18" charset="0"/>
              </a:rPr>
              <a:t>По вербовій кладочці у дитинство повернусь,</a:t>
            </a:r>
            <a:br>
              <a:rPr lang="uk-UA" altLang="ru-RU" sz="2200" smtClean="0">
                <a:latin typeface="Times New Roman" pitchFamily="18" charset="0"/>
                <a:cs typeface="Times New Roman" pitchFamily="18" charset="0"/>
              </a:rPr>
            </a:br>
            <a:r>
              <a:rPr lang="uk-UA" altLang="ru-RU" sz="2200" smtClean="0">
                <a:latin typeface="Times New Roman" pitchFamily="18" charset="0"/>
                <a:cs typeface="Times New Roman" pitchFamily="18" charset="0"/>
              </a:rPr>
              <a:t>Із долонею татових чистої води нап’юсь.</a:t>
            </a:r>
            <a:br>
              <a:rPr lang="uk-UA" altLang="ru-RU" sz="2200" smtClean="0">
                <a:latin typeface="Times New Roman" pitchFamily="18" charset="0"/>
                <a:cs typeface="Times New Roman" pitchFamily="18" charset="0"/>
              </a:rPr>
            </a:br>
            <a:r>
              <a:rPr lang="uk-UA" altLang="ru-RU" sz="2200" smtClean="0">
                <a:latin typeface="Times New Roman" pitchFamily="18" charset="0"/>
                <a:cs typeface="Times New Roman" pitchFamily="18" charset="0"/>
              </a:rPr>
              <a:t>І запахне м’ятою рідний батьківський поріг,</a:t>
            </a:r>
            <a:br>
              <a:rPr lang="uk-UA" altLang="ru-RU" sz="2200" smtClean="0">
                <a:latin typeface="Times New Roman" pitchFamily="18" charset="0"/>
                <a:cs typeface="Times New Roman" pitchFamily="18" charset="0"/>
              </a:rPr>
            </a:br>
            <a:r>
              <a:rPr lang="uk-UA" altLang="ru-RU" sz="2200" smtClean="0">
                <a:latin typeface="Times New Roman" pitchFamily="18" charset="0"/>
                <a:cs typeface="Times New Roman" pitchFamily="18" charset="0"/>
              </a:rPr>
              <a:t>Тату, тату, таточку, тільки не старій.</a:t>
            </a:r>
            <a:br>
              <a:rPr lang="uk-UA" altLang="ru-RU" sz="2200" smtClean="0">
                <a:latin typeface="Times New Roman" pitchFamily="18" charset="0"/>
                <a:cs typeface="Times New Roman" pitchFamily="18" charset="0"/>
              </a:rPr>
            </a:br>
            <a:r>
              <a:rPr lang="uk-UA" altLang="ru-RU" sz="22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altLang="ru-RU" sz="2200" smtClean="0">
                <a:latin typeface="Times New Roman" pitchFamily="18" charset="0"/>
                <a:cs typeface="Times New Roman" pitchFamily="18" charset="0"/>
              </a:rPr>
            </a:br>
            <a:r>
              <a:rPr lang="uk-UA" altLang="ru-RU" sz="2200" smtClean="0">
                <a:latin typeface="Times New Roman" pitchFamily="18" charset="0"/>
                <a:cs typeface="Times New Roman" pitchFamily="18" charset="0"/>
              </a:rPr>
              <a:t>Я вдивлюсь в твоє обличчя, в очі лагідні твої,</a:t>
            </a:r>
            <a:br>
              <a:rPr lang="uk-UA" altLang="ru-RU" sz="2200" smtClean="0">
                <a:latin typeface="Times New Roman" pitchFamily="18" charset="0"/>
                <a:cs typeface="Times New Roman" pitchFamily="18" charset="0"/>
              </a:rPr>
            </a:br>
            <a:r>
              <a:rPr lang="uk-UA" altLang="ru-RU" sz="2200" smtClean="0">
                <a:latin typeface="Times New Roman" pitchFamily="18" charset="0"/>
                <a:cs typeface="Times New Roman" pitchFamily="18" charset="0"/>
              </a:rPr>
              <a:t>І, здається, там курличуть беззахисні журавлі,</a:t>
            </a:r>
            <a:br>
              <a:rPr lang="uk-UA" altLang="ru-RU" sz="2200" smtClean="0">
                <a:latin typeface="Times New Roman" pitchFamily="18" charset="0"/>
                <a:cs typeface="Times New Roman" pitchFamily="18" charset="0"/>
              </a:rPr>
            </a:br>
            <a:r>
              <a:rPr lang="uk-UA" altLang="ru-RU" sz="2200" smtClean="0">
                <a:latin typeface="Times New Roman" pitchFamily="18" charset="0"/>
                <a:cs typeface="Times New Roman" pitchFamily="18" charset="0"/>
              </a:rPr>
              <a:t>Посідаємо близенько де любисточок росте,</a:t>
            </a:r>
            <a:br>
              <a:rPr lang="uk-UA" altLang="ru-RU" sz="2200" smtClean="0">
                <a:latin typeface="Times New Roman" pitchFamily="18" charset="0"/>
                <a:cs typeface="Times New Roman" pitchFamily="18" charset="0"/>
              </a:rPr>
            </a:br>
            <a:r>
              <a:rPr lang="uk-UA" altLang="ru-RU" sz="2200" smtClean="0">
                <a:latin typeface="Times New Roman" pitchFamily="18" charset="0"/>
                <a:cs typeface="Times New Roman" pitchFamily="18" charset="0"/>
              </a:rPr>
              <a:t>Тату, таточку, рідненький в тебе серце золоте.</a:t>
            </a:r>
            <a:r>
              <a:rPr lang="uk-UA" altLang="ru-RU" smtClean="0"/>
              <a:t/>
            </a:r>
            <a:br>
              <a:rPr lang="uk-UA" altLang="ru-RU" smtClean="0"/>
            </a:br>
            <a:endParaRPr lang="uk-UA" altLang="ru-RU" smtClean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pic>
        <p:nvPicPr>
          <p:cNvPr id="14339" name="Picture 2" descr="C:\Users\asus\Desktop\vvvv\x_cde986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1281113"/>
            <a:ext cx="6278563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20483" name="Rectangle 3"/>
          <p:cNvSpPr>
            <a:spLocks noGrp="1"/>
          </p:cNvSpPr>
          <p:nvPr>
            <p:ph type="body" idx="1"/>
          </p:nvPr>
        </p:nvSpPr>
        <p:spPr>
          <a:xfrm>
            <a:off x="323850" y="692150"/>
            <a:ext cx="7993063" cy="5167313"/>
          </a:xfrm>
        </p:spPr>
        <p:txBody>
          <a:bodyPr/>
          <a:lstStyle/>
          <a:p>
            <a:pPr algn="ctr">
              <a:buFont typeface="Wingdings 2" pitchFamily="18" charset="2"/>
              <a:buNone/>
            </a:pPr>
            <a:r>
              <a:rPr lang="uk-UA" altLang="ru-RU" sz="6000" smtClean="0">
                <a:latin typeface="Times New Roman" pitchFamily="18" charset="0"/>
              </a:rPr>
              <a:t>4 група проводила інтерв'ю з дорослими членами родини.</a:t>
            </a:r>
            <a:endParaRPr lang="ru-RU" altLang="ru-RU" sz="6000" smtClean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21507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 smtClean="0"/>
          </a:p>
        </p:txBody>
      </p:sp>
      <p:pic>
        <p:nvPicPr>
          <p:cNvPr id="21508" name="Picture 4" descr="SDC129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6513284">
            <a:off x="-286544" y="1159669"/>
            <a:ext cx="4886325" cy="3665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9" name="Picture 5" descr="SDC1292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5393953">
            <a:off x="3661569" y="1243806"/>
            <a:ext cx="5557838" cy="4168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altLang="ru-RU" sz="5400" smtClean="0">
                <a:latin typeface="Times New Roman" pitchFamily="18" charset="0"/>
              </a:rPr>
              <a:t>Фото з родиною</a:t>
            </a:r>
            <a:endParaRPr lang="ru-RU" altLang="ru-RU" sz="5400" smtClean="0">
              <a:latin typeface="Times New Roman" pitchFamily="18" charset="0"/>
            </a:endParaRPr>
          </a:p>
        </p:txBody>
      </p:sp>
      <p:sp>
        <p:nvSpPr>
          <p:cNvPr id="1536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 smtClean="0"/>
          </a:p>
        </p:txBody>
      </p:sp>
      <p:pic>
        <p:nvPicPr>
          <p:cNvPr id="15364" name="Picture 4" descr="IMG2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1989138"/>
            <a:ext cx="5905500" cy="3959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16387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 smtClean="0"/>
          </a:p>
        </p:txBody>
      </p:sp>
      <p:pic>
        <p:nvPicPr>
          <p:cNvPr id="16388" name="Picture 4" descr="IM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8" b="1563"/>
          <a:stretch>
            <a:fillRect/>
          </a:stretch>
        </p:blipFill>
        <p:spPr bwMode="auto">
          <a:xfrm rot="-516902">
            <a:off x="250825" y="620713"/>
            <a:ext cx="5354638" cy="3600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9" name="Picture 5" descr="IMG_00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5738798">
            <a:off x="4192587" y="2009776"/>
            <a:ext cx="5426075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17411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 smtClean="0"/>
          </a:p>
        </p:txBody>
      </p:sp>
      <p:pic>
        <p:nvPicPr>
          <p:cNvPr id="17412" name="Picture 4" descr="IMG_0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681" b="3383"/>
          <a:stretch>
            <a:fillRect/>
          </a:stretch>
        </p:blipFill>
        <p:spPr bwMode="auto">
          <a:xfrm rot="-755031">
            <a:off x="1908175" y="1484313"/>
            <a:ext cx="5353050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18435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 smtClean="0"/>
          </a:p>
        </p:txBody>
      </p:sp>
      <p:pic>
        <p:nvPicPr>
          <p:cNvPr id="18436" name="Picture 4" descr="IMG_022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36441">
            <a:off x="2768600" y="715963"/>
            <a:ext cx="3608388" cy="5426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ctrTitle"/>
          </p:nvPr>
        </p:nvSpPr>
        <p:spPr>
          <a:xfrm>
            <a:off x="539750" y="404813"/>
            <a:ext cx="8135938" cy="1470025"/>
          </a:xfrm>
        </p:spPr>
        <p:txBody>
          <a:bodyPr/>
          <a:lstStyle/>
          <a:p>
            <a:r>
              <a:rPr lang="uk-UA" altLang="ru-RU" sz="5400" smtClean="0">
                <a:latin typeface="Times New Roman" pitchFamily="18" charset="0"/>
                <a:cs typeface="Times New Roman" pitchFamily="18" charset="0"/>
              </a:rPr>
              <a:t>Тема.Мій рід, моя родина</a:t>
            </a:r>
          </a:p>
        </p:txBody>
      </p:sp>
      <p:sp>
        <p:nvSpPr>
          <p:cNvPr id="3075" name="Підзаголовок 2"/>
          <p:cNvSpPr>
            <a:spLocks noGrp="1"/>
          </p:cNvSpPr>
          <p:nvPr>
            <p:ph type="subTitle" idx="1"/>
          </p:nvPr>
        </p:nvSpPr>
        <p:spPr>
          <a:xfrm>
            <a:off x="971550" y="2349500"/>
            <a:ext cx="7116763" cy="2857500"/>
          </a:xfrm>
        </p:spPr>
        <p:txBody>
          <a:bodyPr/>
          <a:lstStyle/>
          <a:p>
            <a:r>
              <a:rPr lang="ru-RU" altLang="ru-RU" sz="3200" smtClean="0">
                <a:latin typeface="Times New Roman" pitchFamily="18" charset="0"/>
                <a:cs typeface="Times New Roman" pitchFamily="18" charset="0"/>
              </a:rPr>
              <a:t>Мета. Формувати уявлення про родину як частину суспільства, про роль і місце родини в житті людини; виховувати шанобливе ставлення  до батьків, старших і молодших членів родини. Розвивати навики спілкування в сім’ї.</a:t>
            </a:r>
            <a:endParaRPr lang="uk-UA" altLang="ru-RU" sz="320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pic>
        <p:nvPicPr>
          <p:cNvPr id="4099" name="Picture 2" descr="C:\Users\asus\Desktop\vvvv\simya_ukrtvir.info_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00" y="765175"/>
            <a:ext cx="8026400" cy="532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1042988" y="692150"/>
            <a:ext cx="7126287" cy="5400675"/>
          </a:xfrm>
        </p:spPr>
        <p:txBody>
          <a:bodyPr/>
          <a:lstStyle/>
          <a:p>
            <a:pPr algn="ctr"/>
            <a:r>
              <a:rPr lang="uk-UA" altLang="ru-RU" sz="6000" smtClean="0">
                <a:latin typeface="Times New Roman" pitchFamily="18" charset="0"/>
                <a:cs typeface="Times New Roman" pitchFamily="18" charset="0"/>
              </a:rPr>
              <a:t>1 група отримала завдання підібрати вірші про рід, родину, сім</a:t>
            </a:r>
            <a:r>
              <a:rPr lang="en-US" altLang="ru-RU" sz="6000" smtClean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altLang="ru-RU" sz="6000" smtClean="0">
                <a:latin typeface="Times New Roman" pitchFamily="18" charset="0"/>
                <a:cs typeface="Times New Roman" pitchFamily="18" charset="0"/>
              </a:rPr>
              <a:t>ю.</a:t>
            </a:r>
          </a:p>
        </p:txBody>
      </p:sp>
    </p:spTree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1009650" y="676275"/>
            <a:ext cx="7124700" cy="5705475"/>
          </a:xfrm>
        </p:spPr>
        <p:txBody>
          <a:bodyPr/>
          <a:lstStyle/>
          <a:p>
            <a:pPr algn="ctr"/>
            <a:r>
              <a:rPr lang="ru-RU" altLang="ru-RU" sz="4400" smtClean="0">
                <a:latin typeface="Times New Roman" pitchFamily="18" charset="0"/>
                <a:cs typeface="Times New Roman" pitchFamily="18" charset="0"/>
              </a:rPr>
              <a:t>Ще в колисці немовля</a:t>
            </a:r>
            <a:br>
              <a:rPr lang="ru-RU" altLang="ru-RU" sz="440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4400" smtClean="0">
                <a:latin typeface="Times New Roman" pitchFamily="18" charset="0"/>
                <a:cs typeface="Times New Roman" pitchFamily="18" charset="0"/>
              </a:rPr>
              <a:t>Слово "мама" вимовля.</a:t>
            </a:r>
            <a:br>
              <a:rPr lang="ru-RU" altLang="ru-RU" sz="440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4400" smtClean="0">
                <a:latin typeface="Times New Roman" pitchFamily="18" charset="0"/>
                <a:cs typeface="Times New Roman" pitchFamily="18" charset="0"/>
              </a:rPr>
              <a:t>Найдорожче в світі слово</a:t>
            </a:r>
            <a:br>
              <a:rPr lang="ru-RU" altLang="ru-RU" sz="440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4400" smtClean="0">
                <a:latin typeface="Times New Roman" pitchFamily="18" charset="0"/>
                <a:cs typeface="Times New Roman" pitchFamily="18" charset="0"/>
              </a:rPr>
              <a:t>Так звучить у рідній мові:</a:t>
            </a:r>
            <a:br>
              <a:rPr lang="ru-RU" altLang="ru-RU" sz="440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4400" smtClean="0">
                <a:latin typeface="Times New Roman" pitchFamily="18" charset="0"/>
                <a:cs typeface="Times New Roman" pitchFamily="18" charset="0"/>
              </a:rPr>
              <a:t>Мати, матінка, матуся,</a:t>
            </a:r>
            <a:br>
              <a:rPr lang="ru-RU" altLang="ru-RU" sz="440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4400" smtClean="0">
                <a:latin typeface="Times New Roman" pitchFamily="18" charset="0"/>
                <a:cs typeface="Times New Roman" pitchFamily="18" charset="0"/>
              </a:rPr>
              <a:t>Мама, мамонька, мамуся! -</a:t>
            </a:r>
            <a:br>
              <a:rPr lang="ru-RU" altLang="ru-RU" sz="440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4400" smtClean="0">
                <a:latin typeface="Times New Roman" pitchFamily="18" charset="0"/>
                <a:cs typeface="Times New Roman" pitchFamily="18" charset="0"/>
              </a:rPr>
              <a:t>Називаю тебе я,</a:t>
            </a:r>
            <a:br>
              <a:rPr lang="ru-RU" altLang="ru-RU" sz="440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4400" smtClean="0">
                <a:latin typeface="Times New Roman" pitchFamily="18" charset="0"/>
                <a:cs typeface="Times New Roman" pitchFamily="18" charset="0"/>
              </a:rPr>
              <a:t>Рідна ненечко моя!</a:t>
            </a:r>
            <a:r>
              <a:rPr lang="ru-RU" altLang="ru-RU" smtClean="0"/>
              <a:t/>
            </a:r>
            <a:br>
              <a:rPr lang="ru-RU" altLang="ru-RU" smtClean="0"/>
            </a:br>
            <a:endParaRPr lang="uk-UA" altLang="ru-RU" smtClean="0"/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611188" y="620713"/>
            <a:ext cx="7485062" cy="5903912"/>
          </a:xfrm>
        </p:spPr>
        <p:txBody>
          <a:bodyPr/>
          <a:lstStyle/>
          <a:p>
            <a:r>
              <a:rPr lang="uk-UA" altLang="ru-RU" sz="2400" smtClean="0">
                <a:latin typeface="Times New Roman" pitchFamily="18" charset="0"/>
                <a:cs typeface="Times New Roman" pitchFamily="18" charset="0"/>
              </a:rPr>
              <a:t>У слона є слоненятко,</a:t>
            </a:r>
            <a:br>
              <a:rPr lang="uk-UA" altLang="ru-RU" sz="2400" smtClean="0">
                <a:latin typeface="Times New Roman" pitchFamily="18" charset="0"/>
                <a:cs typeface="Times New Roman" pitchFamily="18" charset="0"/>
              </a:rPr>
            </a:br>
            <a:r>
              <a:rPr lang="uk-UA" altLang="ru-RU" sz="2400" smtClean="0">
                <a:latin typeface="Times New Roman" pitchFamily="18" charset="0"/>
                <a:cs typeface="Times New Roman" pitchFamily="18" charset="0"/>
              </a:rPr>
              <a:t>А у матері - дитятко.</a:t>
            </a:r>
            <a:br>
              <a:rPr lang="uk-UA" altLang="ru-RU" sz="2400" smtClean="0">
                <a:latin typeface="Times New Roman" pitchFamily="18" charset="0"/>
                <a:cs typeface="Times New Roman" pitchFamily="18" charset="0"/>
              </a:rPr>
            </a:br>
            <a:r>
              <a:rPr lang="uk-UA" altLang="ru-RU" sz="2400" smtClean="0">
                <a:latin typeface="Times New Roman" pitchFamily="18" charset="0"/>
                <a:cs typeface="Times New Roman" pitchFamily="18" charset="0"/>
              </a:rPr>
              <a:t>Є у кішки кошенята,</a:t>
            </a:r>
            <a:br>
              <a:rPr lang="uk-UA" altLang="ru-RU" sz="2400" smtClean="0">
                <a:latin typeface="Times New Roman" pitchFamily="18" charset="0"/>
                <a:cs typeface="Times New Roman" pitchFamily="18" charset="0"/>
              </a:rPr>
            </a:br>
            <a:r>
              <a:rPr lang="uk-UA" altLang="ru-RU" sz="2400" smtClean="0">
                <a:latin typeface="Times New Roman" pitchFamily="18" charset="0"/>
                <a:cs typeface="Times New Roman" pitchFamily="18" charset="0"/>
              </a:rPr>
              <a:t>У собачки є щенята.</a:t>
            </a:r>
            <a:br>
              <a:rPr lang="uk-UA" altLang="ru-RU" sz="2400" smtClean="0">
                <a:latin typeface="Times New Roman" pitchFamily="18" charset="0"/>
                <a:cs typeface="Times New Roman" pitchFamily="18" charset="0"/>
              </a:rPr>
            </a:br>
            <a:r>
              <a:rPr lang="uk-UA" altLang="ru-RU" sz="2400" smtClean="0">
                <a:latin typeface="Times New Roman" pitchFamily="18" charset="0"/>
                <a:cs typeface="Times New Roman" pitchFamily="18" charset="0"/>
              </a:rPr>
              <a:t>У сороки - сорочата,</a:t>
            </a:r>
            <a:br>
              <a:rPr lang="uk-UA" altLang="ru-RU" sz="2400" smtClean="0">
                <a:latin typeface="Times New Roman" pitchFamily="18" charset="0"/>
                <a:cs typeface="Times New Roman" pitchFamily="18" charset="0"/>
              </a:rPr>
            </a:br>
            <a:r>
              <a:rPr lang="uk-UA" altLang="ru-RU" sz="2400" smtClean="0">
                <a:latin typeface="Times New Roman" pitchFamily="18" charset="0"/>
                <a:cs typeface="Times New Roman" pitchFamily="18" charset="0"/>
              </a:rPr>
              <a:t>А у курочки - курчата.</a:t>
            </a:r>
            <a:br>
              <a:rPr lang="uk-UA" altLang="ru-RU" sz="2400" smtClean="0">
                <a:latin typeface="Times New Roman" pitchFamily="18" charset="0"/>
                <a:cs typeface="Times New Roman" pitchFamily="18" charset="0"/>
              </a:rPr>
            </a:br>
            <a:r>
              <a:rPr lang="uk-UA" altLang="ru-RU" sz="2400" smtClean="0">
                <a:latin typeface="Times New Roman" pitchFamily="18" charset="0"/>
                <a:cs typeface="Times New Roman" pitchFamily="18" charset="0"/>
              </a:rPr>
              <a:t>І у качки є качата,</a:t>
            </a:r>
            <a:br>
              <a:rPr lang="uk-UA" altLang="ru-RU" sz="2400" smtClean="0">
                <a:latin typeface="Times New Roman" pitchFamily="18" charset="0"/>
                <a:cs typeface="Times New Roman" pitchFamily="18" charset="0"/>
              </a:rPr>
            </a:br>
            <a:r>
              <a:rPr lang="uk-UA" altLang="ru-RU" sz="2400" smtClean="0">
                <a:latin typeface="Times New Roman" pitchFamily="18" charset="0"/>
                <a:cs typeface="Times New Roman" pitchFamily="18" charset="0"/>
              </a:rPr>
              <a:t>У зайчихи є зайчата.</a:t>
            </a:r>
            <a:br>
              <a:rPr lang="uk-UA" altLang="ru-RU" sz="2400" smtClean="0">
                <a:latin typeface="Times New Roman" pitchFamily="18" charset="0"/>
                <a:cs typeface="Times New Roman" pitchFamily="18" charset="0"/>
              </a:rPr>
            </a:br>
            <a:r>
              <a:rPr lang="uk-UA" altLang="ru-RU" sz="2400" smtClean="0">
                <a:latin typeface="Times New Roman" pitchFamily="18" charset="0"/>
                <a:cs typeface="Times New Roman" pitchFamily="18" charset="0"/>
              </a:rPr>
              <a:t>У кожної мами</a:t>
            </a:r>
            <a:br>
              <a:rPr lang="uk-UA" altLang="ru-RU" sz="2400" smtClean="0">
                <a:latin typeface="Times New Roman" pitchFamily="18" charset="0"/>
                <a:cs typeface="Times New Roman" pitchFamily="18" charset="0"/>
              </a:rPr>
            </a:br>
            <a:r>
              <a:rPr lang="uk-UA" altLang="ru-RU" sz="2400" smtClean="0">
                <a:latin typeface="Times New Roman" pitchFamily="18" charset="0"/>
                <a:cs typeface="Times New Roman" pitchFamily="18" charset="0"/>
              </a:rPr>
              <a:t>є дітки маленькі:</a:t>
            </a:r>
            <a:br>
              <a:rPr lang="uk-UA" altLang="ru-RU" sz="2400" smtClean="0">
                <a:latin typeface="Times New Roman" pitchFamily="18" charset="0"/>
                <a:cs typeface="Times New Roman" pitchFamily="18" charset="0"/>
              </a:rPr>
            </a:br>
            <a:r>
              <a:rPr lang="uk-UA" altLang="ru-RU" sz="2400" smtClean="0">
                <a:latin typeface="Times New Roman" pitchFamily="18" charset="0"/>
                <a:cs typeface="Times New Roman" pitchFamily="18" charset="0"/>
              </a:rPr>
              <a:t>Вухасті, пухнасті,</a:t>
            </a:r>
            <a:br>
              <a:rPr lang="uk-UA" altLang="ru-RU" sz="2400" smtClean="0">
                <a:latin typeface="Times New Roman" pitchFamily="18" charset="0"/>
                <a:cs typeface="Times New Roman" pitchFamily="18" charset="0"/>
              </a:rPr>
            </a:br>
            <a:r>
              <a:rPr lang="uk-UA" altLang="ru-RU" sz="2400" smtClean="0">
                <a:latin typeface="Times New Roman" pitchFamily="18" charset="0"/>
                <a:cs typeface="Times New Roman" pitchFamily="18" charset="0"/>
              </a:rPr>
              <a:t>Колючі й гладенькі.</a:t>
            </a:r>
            <a:br>
              <a:rPr lang="uk-UA" altLang="ru-RU" sz="2400" smtClean="0">
                <a:latin typeface="Times New Roman" pitchFamily="18" charset="0"/>
                <a:cs typeface="Times New Roman" pitchFamily="18" charset="0"/>
              </a:rPr>
            </a:br>
            <a:r>
              <a:rPr lang="uk-UA" altLang="ru-RU" sz="2400" smtClean="0">
                <a:latin typeface="Times New Roman" pitchFamily="18" charset="0"/>
                <a:cs typeface="Times New Roman" pitchFamily="18" charset="0"/>
              </a:rPr>
              <a:t>Матусі діток своїх люблять,</a:t>
            </a:r>
            <a:br>
              <a:rPr lang="uk-UA" altLang="ru-RU" sz="2400" smtClean="0">
                <a:latin typeface="Times New Roman" pitchFamily="18" charset="0"/>
                <a:cs typeface="Times New Roman" pitchFamily="18" charset="0"/>
              </a:rPr>
            </a:br>
            <a:r>
              <a:rPr lang="uk-UA" altLang="ru-RU" sz="2400" smtClean="0">
                <a:latin typeface="Times New Roman" pitchFamily="18" charset="0"/>
                <a:cs typeface="Times New Roman" pitchFamily="18" charset="0"/>
              </a:rPr>
              <a:t>Навчають, годують, голублять.</a:t>
            </a:r>
            <a:br>
              <a:rPr lang="uk-UA" altLang="ru-RU" sz="2400" smtClean="0">
                <a:latin typeface="Times New Roman" pitchFamily="18" charset="0"/>
                <a:cs typeface="Times New Roman" pitchFamily="18" charset="0"/>
              </a:rPr>
            </a:br>
            <a:r>
              <a:rPr lang="uk-UA" altLang="ru-RU" sz="2400" smtClean="0">
                <a:latin typeface="Times New Roman" pitchFamily="18" charset="0"/>
                <a:cs typeface="Times New Roman" pitchFamily="18" charset="0"/>
              </a:rPr>
              <a:t>Так і ведеться здавна на землі -</a:t>
            </a:r>
            <a:br>
              <a:rPr lang="uk-UA" altLang="ru-RU" sz="2400" smtClean="0">
                <a:latin typeface="Times New Roman" pitchFamily="18" charset="0"/>
                <a:cs typeface="Times New Roman" pitchFamily="18" charset="0"/>
              </a:rPr>
            </a:br>
            <a:r>
              <a:rPr lang="uk-UA" altLang="ru-RU" sz="2400" smtClean="0">
                <a:latin typeface="Times New Roman" pitchFamily="18" charset="0"/>
                <a:cs typeface="Times New Roman" pitchFamily="18" charset="0"/>
              </a:rPr>
              <a:t>Матусі потрібні усій дітворі.</a:t>
            </a:r>
            <a:r>
              <a:rPr lang="uk-UA" altLang="ru-RU" smtClean="0"/>
              <a:t/>
            </a:r>
            <a:br>
              <a:rPr lang="uk-UA" altLang="ru-RU" smtClean="0"/>
            </a:br>
            <a:endParaRPr lang="uk-UA" altLang="ru-RU" smtClean="0"/>
          </a:p>
        </p:txBody>
      </p:sp>
      <p:pic>
        <p:nvPicPr>
          <p:cNvPr id="7171" name="Picture 3" descr="C:\Users\asus\Desktop\vvvv\r1TUTrbcCu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64975">
            <a:off x="5292725" y="476250"/>
            <a:ext cx="2790825" cy="410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539750" y="260350"/>
            <a:ext cx="8280400" cy="4392613"/>
          </a:xfrm>
        </p:spPr>
        <p:txBody>
          <a:bodyPr/>
          <a:lstStyle/>
          <a:p>
            <a:pPr algn="ctr"/>
            <a:r>
              <a:rPr lang="uk-UA" altLang="ru-RU" sz="6600" smtClean="0">
                <a:latin typeface="Times New Roman" pitchFamily="18" charset="0"/>
                <a:cs typeface="Times New Roman" pitchFamily="18" charset="0"/>
              </a:rPr>
              <a:t>2 група повинна була знайти прислів'я про   </a:t>
            </a:r>
            <a:br>
              <a:rPr lang="uk-UA" altLang="ru-RU" sz="6600" smtClean="0">
                <a:latin typeface="Times New Roman" pitchFamily="18" charset="0"/>
                <a:cs typeface="Times New Roman" pitchFamily="18" charset="0"/>
              </a:rPr>
            </a:br>
            <a:r>
              <a:rPr lang="uk-UA" altLang="ru-RU" sz="6600" smtClean="0">
                <a:latin typeface="Times New Roman" pitchFamily="18" charset="0"/>
                <a:cs typeface="Times New Roman" pitchFamily="18" charset="0"/>
              </a:rPr>
              <a:t>      сім</a:t>
            </a:r>
            <a:r>
              <a:rPr lang="en-US" altLang="ru-RU" sz="6600" smtClean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altLang="ru-RU" sz="6600" smtClean="0">
                <a:latin typeface="Times New Roman" pitchFamily="18" charset="0"/>
                <a:cs typeface="Times New Roman" pitchFamily="18" charset="0"/>
              </a:rPr>
              <a:t>ю</a:t>
            </a:r>
          </a:p>
        </p:txBody>
      </p:sp>
      <p:pic>
        <p:nvPicPr>
          <p:cNvPr id="8195" name="Picture 2" descr="C:\Users\asus\Desktop\vvvv\133042105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954428">
            <a:off x="612775" y="3521075"/>
            <a:ext cx="3357563" cy="257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323850" y="260350"/>
            <a:ext cx="8424863" cy="6264275"/>
          </a:xfrm>
        </p:spPr>
        <p:txBody>
          <a:bodyPr/>
          <a:lstStyle/>
          <a:p>
            <a:r>
              <a:rPr lang="uk-UA" altLang="ru-RU" smtClean="0">
                <a:latin typeface="Times New Roman" pitchFamily="18" charset="0"/>
                <a:cs typeface="Times New Roman" pitchFamily="18" charset="0"/>
              </a:rPr>
              <a:t>Любов матері і на відстані гріє.</a:t>
            </a:r>
            <a:br>
              <a:rPr lang="uk-UA" altLang="ru-RU" smtClean="0">
                <a:latin typeface="Times New Roman" pitchFamily="18" charset="0"/>
                <a:cs typeface="Times New Roman" pitchFamily="18" charset="0"/>
              </a:rPr>
            </a:br>
            <a:r>
              <a:rPr lang="uk-UA" altLang="ru-RU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altLang="ru-RU" smtClean="0">
                <a:latin typeface="Times New Roman" pitchFamily="18" charset="0"/>
                <a:cs typeface="Times New Roman" pitchFamily="18" charset="0"/>
              </a:rPr>
            </a:br>
            <a:r>
              <a:rPr lang="uk-UA" altLang="ru-RU" smtClean="0">
                <a:latin typeface="Times New Roman" pitchFamily="18" charset="0"/>
                <a:cs typeface="Times New Roman" pitchFamily="18" charset="0"/>
              </a:rPr>
              <a:t>Материн гнів, як весняний сніг: рясно впаде, та скоро розтане.</a:t>
            </a:r>
            <a:br>
              <a:rPr lang="uk-UA" altLang="ru-RU" smtClean="0">
                <a:latin typeface="Times New Roman" pitchFamily="18" charset="0"/>
                <a:cs typeface="Times New Roman" pitchFamily="18" charset="0"/>
              </a:rPr>
            </a:br>
            <a:r>
              <a:rPr lang="uk-UA" altLang="ru-RU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altLang="ru-RU" smtClean="0">
                <a:latin typeface="Times New Roman" pitchFamily="18" charset="0"/>
                <a:cs typeface="Times New Roman" pitchFamily="18" charset="0"/>
              </a:rPr>
            </a:br>
            <a:r>
              <a:rPr lang="uk-UA" altLang="ru-RU" smtClean="0">
                <a:latin typeface="Times New Roman" pitchFamily="18" charset="0"/>
                <a:cs typeface="Times New Roman" pitchFamily="18" charset="0"/>
              </a:rPr>
              <a:t>Мати однією рукою б'є, а другою гладить.</a:t>
            </a:r>
            <a:br>
              <a:rPr lang="uk-UA" altLang="ru-RU" smtClean="0">
                <a:latin typeface="Times New Roman" pitchFamily="18" charset="0"/>
                <a:cs typeface="Times New Roman" pitchFamily="18" charset="0"/>
              </a:rPr>
            </a:br>
            <a:r>
              <a:rPr lang="uk-UA" altLang="ru-RU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altLang="ru-RU" smtClean="0">
                <a:latin typeface="Times New Roman" pitchFamily="18" charset="0"/>
                <a:cs typeface="Times New Roman" pitchFamily="18" charset="0"/>
              </a:rPr>
            </a:br>
            <a:r>
              <a:rPr lang="uk-UA" altLang="ru-RU" smtClean="0">
                <a:latin typeface="Times New Roman" pitchFamily="18" charset="0"/>
                <a:cs typeface="Times New Roman" pitchFamily="18" charset="0"/>
              </a:rPr>
              <a:t>Як матір покинеш, то й сам загинеш.</a:t>
            </a:r>
            <a:br>
              <a:rPr lang="uk-UA" altLang="ru-RU" smtClean="0">
                <a:latin typeface="Times New Roman" pitchFamily="18" charset="0"/>
                <a:cs typeface="Times New Roman" pitchFamily="18" charset="0"/>
              </a:rPr>
            </a:br>
            <a:r>
              <a:rPr lang="uk-UA" altLang="ru-RU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altLang="ru-RU" smtClean="0">
                <a:latin typeface="Times New Roman" pitchFamily="18" charset="0"/>
                <a:cs typeface="Times New Roman" pitchFamily="18" charset="0"/>
              </a:rPr>
            </a:br>
            <a:r>
              <a:rPr lang="uk-UA" altLang="ru-RU" smtClean="0">
                <a:latin typeface="Times New Roman" pitchFamily="18" charset="0"/>
                <a:cs typeface="Times New Roman" pitchFamily="18" charset="0"/>
              </a:rPr>
              <a:t>Без любові до матері немає і любові до людей.</a:t>
            </a:r>
            <a:br>
              <a:rPr lang="uk-UA" altLang="ru-RU" smtClean="0">
                <a:latin typeface="Times New Roman" pitchFamily="18" charset="0"/>
                <a:cs typeface="Times New Roman" pitchFamily="18" charset="0"/>
              </a:rPr>
            </a:br>
            <a:r>
              <a:rPr lang="uk-UA" altLang="ru-RU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altLang="ru-RU" smtClean="0">
                <a:latin typeface="Times New Roman" pitchFamily="18" charset="0"/>
                <a:cs typeface="Times New Roman" pitchFamily="18" charset="0"/>
              </a:rPr>
            </a:br>
            <a:r>
              <a:rPr lang="uk-UA" altLang="ru-RU" smtClean="0">
                <a:latin typeface="Times New Roman" pitchFamily="18" charset="0"/>
                <a:cs typeface="Times New Roman" pitchFamily="18" charset="0"/>
              </a:rPr>
              <a:t>Той добре серце має, хто слабшого захищає.</a:t>
            </a:r>
            <a:r>
              <a:rPr lang="uk-UA" altLang="ru-RU" sz="20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altLang="ru-RU" sz="2000" smtClean="0">
                <a:latin typeface="Times New Roman" pitchFamily="18" charset="0"/>
                <a:cs typeface="Times New Roman" pitchFamily="18" charset="0"/>
              </a:rPr>
            </a:br>
            <a:endParaRPr lang="uk-UA" altLang="ru-RU" sz="200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468313" y="676275"/>
            <a:ext cx="8135937" cy="5705475"/>
          </a:xfrm>
        </p:spPr>
        <p:txBody>
          <a:bodyPr/>
          <a:lstStyle/>
          <a:p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Все купиш, лише тата й мами — ні.</a:t>
            </a:r>
            <a:br>
              <a:rPr lang="ru-RU" altLang="ru-RU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    </a:t>
            </a:r>
            <a:br>
              <a:rPr lang="ru-RU" altLang="ru-RU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Всяка пташка своє гніздо знає.</a:t>
            </a:r>
            <a:br>
              <a:rPr lang="ru-RU" altLang="ru-RU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    </a:t>
            </a:r>
            <a:br>
              <a:rPr lang="ru-RU" altLang="ru-RU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Гни дерево, поки молоде, учи дітей, поки малі.</a:t>
            </a:r>
            <a:br>
              <a:rPr lang="ru-RU" altLang="ru-RU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    </a:t>
            </a:r>
            <a:br>
              <a:rPr lang="ru-RU" altLang="ru-RU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Годуй діда на печі, бо й сам будеш там.</a:t>
            </a:r>
            <a:br>
              <a:rPr lang="ru-RU" altLang="ru-RU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    </a:t>
            </a:r>
            <a:br>
              <a:rPr lang="ru-RU" altLang="ru-RU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Годуй сина для себе, а дочку — для людей.</a:t>
            </a:r>
            <a:br>
              <a:rPr lang="ru-RU" altLang="ru-RU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    </a:t>
            </a:r>
            <a:br>
              <a:rPr lang="ru-RU" altLang="ru-RU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Де птахи гніздяться, там видно пташенят.</a:t>
            </a:r>
            <a:r>
              <a:rPr lang="ru-RU" altLang="ru-RU" smtClean="0"/>
              <a:t/>
            </a:r>
            <a:br>
              <a:rPr lang="ru-RU" altLang="ru-RU" smtClean="0"/>
            </a:br>
            <a:r>
              <a:rPr lang="ru-RU" altLang="ru-RU" smtClean="0"/>
              <a:t> </a:t>
            </a:r>
            <a:endParaRPr lang="uk-UA" altLang="ru-RU" smtClean="0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ummer">
  <a:themeElements>
    <a:clrScheme name="Поті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Summer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ummer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shade val="80000"/>
                <a:hueMod val="110000"/>
                <a:satMod val="120000"/>
              </a:schemeClr>
            </a:gs>
            <a:gs pos="100000">
              <a:schemeClr val="phClr">
                <a:shade val="60000"/>
                <a:hueMod val="40000"/>
                <a:satMod val="120000"/>
                <a:lumMod val="103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hade val="80000"/>
                <a:hueMod val="110000"/>
                <a:satMod val="130000"/>
                <a:lumMod val="100000"/>
              </a:schemeClr>
            </a:gs>
            <a:gs pos="100000">
              <a:schemeClr val="phClr">
                <a:shade val="60000"/>
                <a:hueMod val="40000"/>
                <a:satMod val="120000"/>
                <a:lumMod val="103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TC101972873[[fn=Літо]]</Template>
  <TotalTime>57</TotalTime>
  <Words>106</Words>
  <Application>Microsoft Office PowerPoint</Application>
  <PresentationFormat>Экран (4:3)</PresentationFormat>
  <Paragraphs>13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5" baseType="lpstr">
      <vt:lpstr>Verdana</vt:lpstr>
      <vt:lpstr>Arial</vt:lpstr>
      <vt:lpstr>Wingdings 2</vt:lpstr>
      <vt:lpstr>Calibri</vt:lpstr>
      <vt:lpstr>Times New Roman</vt:lpstr>
      <vt:lpstr>Summer</vt:lpstr>
      <vt:lpstr>Презентация PowerPoint</vt:lpstr>
      <vt:lpstr>Тема.Мій рід, моя родина</vt:lpstr>
      <vt:lpstr>Презентация PowerPoint</vt:lpstr>
      <vt:lpstr>1 група отримала завдання підібрати вірші про рід, родину, сім’ю.</vt:lpstr>
      <vt:lpstr>Ще в колисці немовля Слово "мама" вимовля. Найдорожче в світі слово Так звучить у рідній мові: Мати, матінка, матуся, Мама, мамонька, мамуся! - Називаю тебе я, Рідна ненечко моя! </vt:lpstr>
      <vt:lpstr>У слона є слоненятко, А у матері - дитятко. Є у кішки кошенята, У собачки є щенята. У сороки - сорочата, А у курочки - курчата. І у качки є качата, У зайчихи є зайчата. У кожної мами є дітки маленькі: Вухасті, пухнасті, Колючі й гладенькі. Матусі діток своїх люблять, Навчають, годують, голублять. Так і ведеться здавна на землі - Матусі потрібні усій дітворі. </vt:lpstr>
      <vt:lpstr>2 група повинна була знайти прислів'я про          сім’ю</vt:lpstr>
      <vt:lpstr>Любов матері і на відстані гріє.  Материн гнів, як весняний сніг: рясно впаде, та скоро розтане.  Мати однією рукою б'є, а другою гладить.  Як матір покинеш, то й сам загинеш.  Без любові до матері немає і любові до людей.  Той добре серце має, хто слабшого захищає. </vt:lpstr>
      <vt:lpstr>Все купиш, лише тата й мами — ні.      Всяка пташка своє гніздо знає.      Гни дерево, поки молоде, учи дітей, поки малі.      Годуй діда на печі, бо й сам будеш там.      Годуй сина для себе, а дочку — для людей.      Де птахи гніздяться, там видно пташенят.  </vt:lpstr>
      <vt:lpstr>                               3 група                                отримала                                    завдання                   підібрати пісні.</vt:lpstr>
      <vt:lpstr>Родина Може в житті хтось принаду підкине У чарівничих, звабливих очах. Тільки родина, як зірка єдина, Твій порятунок – надійний причал. Ні, не шукай в своїм серці причину, Якщо зневіра тебе обпече... Тільки родина у прикру годину Схилить надію тобі на плече.  Приспів: Родина, родина – від батька й до сина Від матері доні добро передам. Родина, родина – це вся Україна З глибоким корінням, з високим гіллям.  В морі спокуси є хвилі великі, Та не забудь у захопленні ти, Що лиш родина – бальзамові ліки, Ліки від старості і самоти. Все відцвітає, і жовкне, і гине, Вітром розноситься, ніби сміття... Тільки родина, як вічна зернина, На невмирущому полі життя. </vt:lpstr>
      <vt:lpstr>Пісня про тата  Посивіли твої скроні, аж душа моя болить. Нахилю в твої долоні Голівоньку, хоч на мить. Засіяє біла хата, засміються рушники, Вийде тато зустрічати, як у юнії роки.  Приспів: По вербовій кладочці у дитинство повернусь, Із долонею татових чистої води нап’юсь. І запахне м’ятою рідний батьківський поріг, Тату, тату, таточку, тільки не старій.  Я вдивлюсь в твоє обличчя, в очі лагідні твої, І, здається, там курличуть беззахисні журавлі, Посідаємо близенько де любисточок росте, Тату, таточку, рідненький в тебе серце золоте. </vt:lpstr>
      <vt:lpstr>Презентация PowerPoint</vt:lpstr>
      <vt:lpstr>Презентация PowerPoint</vt:lpstr>
      <vt:lpstr>Презентация PowerPoint</vt:lpstr>
      <vt:lpstr>Фото з родиною</vt:lpstr>
      <vt:lpstr>Презентация PowerPoint</vt:lpstr>
      <vt:lpstr>Презентация PowerPoint</vt:lpstr>
      <vt:lpstr>Презентация PowerPoint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Тема.Мій рід, моя родина</dc:title>
  <dc:creator>asus</dc:creator>
  <cp:lastModifiedBy>user</cp:lastModifiedBy>
  <cp:revision>2</cp:revision>
  <dcterms:created xsi:type="dcterms:W3CDTF">2013-01-30T18:14:32Z</dcterms:created>
  <dcterms:modified xsi:type="dcterms:W3CDTF">2015-03-04T11:31:49Z</dcterms:modified>
</cp:coreProperties>
</file>