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81" r:id="rId5"/>
    <p:sldId id="280" r:id="rId6"/>
    <p:sldId id="267" r:id="rId7"/>
    <p:sldId id="270" r:id="rId8"/>
    <p:sldId id="272" r:id="rId9"/>
    <p:sldId id="273" r:id="rId10"/>
    <p:sldId id="271" r:id="rId11"/>
    <p:sldId id="279" r:id="rId12"/>
    <p:sldId id="261" r:id="rId13"/>
    <p:sldId id="260" r:id="rId14"/>
    <p:sldId id="262" r:id="rId15"/>
    <p:sldId id="264" r:id="rId16"/>
    <p:sldId id="276" r:id="rId17"/>
    <p:sldId id="263" r:id="rId18"/>
    <p:sldId id="265" r:id="rId19"/>
    <p:sldId id="269" r:id="rId20"/>
    <p:sldId id="277" r:id="rId21"/>
    <p:sldId id="282" r:id="rId22"/>
    <p:sldId id="283" r:id="rId23"/>
    <p:sldId id="284" r:id="rId24"/>
    <p:sldId id="268" r:id="rId25"/>
    <p:sldId id="258" r:id="rId26"/>
    <p:sldId id="274" r:id="rId27"/>
    <p:sldId id="27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75" autoAdjust="0"/>
  </p:normalViewPr>
  <p:slideViewPr>
    <p:cSldViewPr>
      <p:cViewPr>
        <p:scale>
          <a:sx n="86" d="100"/>
          <a:sy n="86" d="100"/>
        </p:scale>
        <p:origin x="-684" y="-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7772400" cy="2571769"/>
          </a:xfrm>
          <a:ln w="9525"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yriad Pro" pitchFamily="34" charset="0"/>
              </a:rPr>
              <a:t>Трудове навчання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yriad Pro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000504"/>
            <a:ext cx="3714776" cy="1714512"/>
          </a:xfrm>
          <a:solidFill>
            <a:schemeClr val="accent2"/>
          </a:solidFill>
        </p:spPr>
        <p:txBody>
          <a:bodyPr>
            <a:normAutofit lnSpcReduction="1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b="1" dirty="0" smtClean="0">
                <a:ln/>
                <a:solidFill>
                  <a:schemeClr val="accent3"/>
                </a:solidFill>
              </a:rPr>
              <a:t>     </a:t>
            </a:r>
          </a:p>
          <a:p>
            <a:r>
              <a:rPr lang="uk-UA" b="1" dirty="0" smtClean="0">
                <a:ln/>
                <a:solidFill>
                  <a:schemeClr val="accent3"/>
                </a:solidFill>
              </a:rPr>
              <a:t> </a:t>
            </a:r>
            <a:r>
              <a:rPr lang="uk-UA" sz="7000" b="1" dirty="0" smtClean="0">
                <a:ln/>
                <a:solidFill>
                  <a:schemeClr val="accent3"/>
                </a:solidFill>
              </a:rPr>
              <a:t>1 клас</a:t>
            </a:r>
            <a:endParaRPr lang="ru-RU" sz="7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6" name="Picture 2" descr="http://t3.gstatic.com/images?q=tbn:ANd9GcRO-Jg9saRCqZjNbUpcy2sJVeF8qksmLEV50-Rba657H7_PPA1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403229" y="3591335"/>
            <a:ext cx="3730680" cy="279969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Весняний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14" descr="http://t2.gstatic.com/images?q=tbn:ANd9GcQTc-7uJMVnNA6blnqAWpKgDJSATLXA5__biz5QZEu_6yYz1EIKL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714620"/>
            <a:ext cx="3929090" cy="3643338"/>
          </a:xfrm>
          <a:prstGeom prst="rect">
            <a:avLst/>
          </a:prstGeom>
          <a:noFill/>
        </p:spPr>
      </p:pic>
      <p:pic>
        <p:nvPicPr>
          <p:cNvPr id="27650" name="Picture 2" descr="http://t2.gstatic.com/images?q=tbn:ANd9GcTVJ-O5m5P5tyhmox80dUGtWv5-4mQ_0bhOVP85nfQTdBHQ2ZW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714620"/>
            <a:ext cx="3857652" cy="385765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sz="6600" b="1" dirty="0" smtClean="0">
                <a:ln/>
                <a:solidFill>
                  <a:schemeClr val="accent3"/>
                </a:solidFill>
              </a:rPr>
              <a:t>Призначення</a:t>
            </a:r>
            <a:endParaRPr lang="ru-RU" sz="6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одягу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Шкільна форма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0.gstatic.com/images?q=tbn:ANd9GcR7gljk-exwZTToO_XLBNORBggWVEZg_DItMDpjkxzpKGPubUABuQ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714488"/>
            <a:ext cx="2357448" cy="250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://t2.gstatic.com/images?q=tbn:ANd9GcTY5qOSS2JwpP0AzPS1f8HFapc9TrvxBedlVPW-ZkSJbvJMzQYn4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778282"/>
            <a:ext cx="2786082" cy="1822553"/>
          </a:xfrm>
          <a:prstGeom prst="rect">
            <a:avLst/>
          </a:prstGeom>
          <a:noFill/>
        </p:spPr>
      </p:pic>
      <p:pic>
        <p:nvPicPr>
          <p:cNvPr id="18438" name="Picture 6" descr="http://t0.gstatic.com/images?q=tbn:ANd9GcQXsTiHbwSf06q3-cN5zuJY9AYlwU5Z5GKGHS685EhOt_FKzEDGm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1857364"/>
            <a:ext cx="3071834" cy="2786082"/>
          </a:xfrm>
          <a:prstGeom prst="rect">
            <a:avLst/>
          </a:prstGeom>
          <a:noFill/>
        </p:spPr>
      </p:pic>
      <p:pic>
        <p:nvPicPr>
          <p:cNvPr id="7170" name="Picture 2" descr="http://t0.gstatic.com/images?q=tbn:ANd9GcT_QeBjZ82_TzCFPrYQaNevH6nlb0VOWyND_jUwp7KUulYoxGTNA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928934"/>
            <a:ext cx="2543181" cy="321471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Спортивний одяг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1.gstatic.com/images?q=tbn:ANd9GcTKnkpjkt2WZM9df9sRyjS7Bg4gWBBA5K51cwODquR9gUXh2hpH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20643314">
            <a:off x="198382" y="4137406"/>
            <a:ext cx="3344964" cy="191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t0.gstatic.com/images?q=tbn:ANd9GcRfq6bk1SUKYhZiip6Mi9b6lGduMeF_ahwQTIuFJMsj4iLdHNm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4429132"/>
            <a:ext cx="2857500" cy="2100266"/>
          </a:xfrm>
          <a:prstGeom prst="rect">
            <a:avLst/>
          </a:prstGeom>
          <a:noFill/>
        </p:spPr>
      </p:pic>
      <p:pic>
        <p:nvPicPr>
          <p:cNvPr id="9" name="Рисунок 8" descr="http://t1.gstatic.com/images?q=tbn:ANd9GcSNlwVGw3jA4_MMY-LEi7mGNSBPuNizGFPniC4zry89j2h2EiTl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643050"/>
            <a:ext cx="35090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t1.gstatic.com/images?q=tbn:ANd9GcSp9Z6VfLBe5hRpmO1q8eT3y4kZ73l1fekCLZRol5Yss4NeGtc0Yw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785926"/>
            <a:ext cx="3286148" cy="234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 descr="http://t3.gstatic.com/images?q=tbn:ANd9GcT_MeWop_UnvJeiFi-182EKssxnW9pQ6cSrHwxvkZq7v2uKbiNgC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4572008"/>
            <a:ext cx="2466975" cy="2143128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Святковий одяг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458" name="Picture 2" descr="http://lady-l.com.ua/upl/rozheva-mriya-z-rozhevogo-ditinstva-201107280946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03196">
            <a:off x="6118805" y="4214604"/>
            <a:ext cx="2786082" cy="2071702"/>
          </a:xfrm>
          <a:prstGeom prst="rect">
            <a:avLst/>
          </a:prstGeom>
          <a:noFill/>
        </p:spPr>
      </p:pic>
      <p:pic>
        <p:nvPicPr>
          <p:cNvPr id="19460" name="Picture 4" descr="http://t0.gstatic.com/images?q=tbn:ANd9GcSuFsP9R4kA1aIyrMFoDTjhcWcwwBbf8Ptrb4b3ezyNV5wre7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929066"/>
            <a:ext cx="1924050" cy="2371726"/>
          </a:xfrm>
          <a:prstGeom prst="rect">
            <a:avLst/>
          </a:prstGeom>
          <a:noFill/>
        </p:spPr>
      </p:pic>
      <p:pic>
        <p:nvPicPr>
          <p:cNvPr id="8" name="Содержимое 7" descr="http://t3.gstatic.com/images?q=tbn:ANd9GcRlsQ6OjdGXPv_44zQfdDx9KbbHEDikZRdLWGQZBFPlqubDpQHH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071678"/>
            <a:ext cx="25527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http://t2.gstatic.com/images?q=tbn:ANd9GcQyHqU9UwTK9PWRhpX0XVAQWKEWedZU0YkV8ECL_t6WSSy9ZFqdu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763936">
            <a:off x="428596" y="1785926"/>
            <a:ext cx="2257425" cy="2028826"/>
          </a:xfrm>
          <a:prstGeom prst="rect">
            <a:avLst/>
          </a:prstGeom>
          <a:noFill/>
        </p:spPr>
      </p:pic>
      <p:pic>
        <p:nvPicPr>
          <p:cNvPr id="10" name="Рисунок 9" descr="http://t1.gstatic.com/images?q=tbn:ANd9GcSxwxa0ukQ75xEo4FgZKM21jDNACkDV9q-yah41_7zz2z6RmO_Lmw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 rot="1476800">
            <a:off x="6356762" y="2006625"/>
            <a:ext cx="1785950" cy="1756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 descr="http://t3.gstatic.com/images?q=tbn:ANd9GcQGpjkMYd8lbutr6KsTRY880obPArWhuBkL2PgwupaRvhh3ywc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9058" y="3571876"/>
            <a:ext cx="2000264" cy="253365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Національний одяг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2.gstatic.com/images?q=tbn:ANd9GcSMUubmI8BXQTcpLhg8s9Jslnx7ReRZ2TOgXbe8HRNs_CjMBqsT_Q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15140" y="3143248"/>
            <a:ext cx="2071701" cy="285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theatrical.com.ua/images/teatral_odyag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71678"/>
            <a:ext cx="2214578" cy="3033734"/>
          </a:xfrm>
          <a:prstGeom prst="rect">
            <a:avLst/>
          </a:prstGeom>
          <a:noFill/>
        </p:spPr>
      </p:pic>
      <p:pic>
        <p:nvPicPr>
          <p:cNvPr id="21510" name="Picture 6" descr="http://t1.gstatic.com/images?q=tbn:ANd9GcRGNOiquBQrybTp803LJYhT2_mHiXPsXkUz6gaSQNqq5RmnRK8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2928934"/>
            <a:ext cx="2428892" cy="3190879"/>
          </a:xfrm>
          <a:prstGeom prst="rect">
            <a:avLst/>
          </a:prstGeom>
          <a:noFill/>
        </p:spPr>
      </p:pic>
      <p:pic>
        <p:nvPicPr>
          <p:cNvPr id="21512" name="Picture 8" descr="http://t2.gstatic.com/images?q=tbn:ANd9GcSD_Cw7Hhij2fHqVm76_J1zGJBqlONW8fmn1XdpiBDpQvdF0-AdB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643050"/>
            <a:ext cx="1857375" cy="245745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Новорічний одяг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2.gstatic.com/images?q=tbn:ANd9GcSeW9M59Q2qmDS3t59ZWyPFLVFlla02UGvBuRr1eW5iQK-sc7K2Ow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307183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2.gstatic.com/images?q=tbn:ANd9GcTJdtdpPzYGRWn-9WTU5LqzB1VBwQwhEwZqf39qCopSiqS18Ex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786190"/>
            <a:ext cx="500066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t2.gstatic.com/images?q=tbn:ANd9GcQTESSc8A3wm9mtz3vUUNiCf5eONPc7GzaSiN2sDSII_G06C7Lejw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5000636"/>
            <a:ext cx="207170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2.gstatic.com/images?q=tbn:ANd9GcTYI9CwW4SchEMuiVIyOt3dPMK4HQm7rtRojlOAtfObcSdRkVjc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1643050"/>
            <a:ext cx="214314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Робочий одяг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files.ub.ua/board/board/2/68509_431692_133405728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3454" y="1506526"/>
            <a:ext cx="24288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http://t1.gstatic.com/images?q=tbn:ANd9GcQ5f1p-_4ZIu172MVCldCC3iUhHDjnET_RdVpadKtHAbC027Cd4W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428736"/>
            <a:ext cx="1771650" cy="2581276"/>
          </a:xfrm>
          <a:prstGeom prst="rect">
            <a:avLst/>
          </a:prstGeom>
          <a:noFill/>
        </p:spPr>
      </p:pic>
      <p:pic>
        <p:nvPicPr>
          <p:cNvPr id="20484" name="Picture 4" descr="http://t1.gstatic.com/images?q=tbn:ANd9GcTBGXmU2FTTtVykiUTog17IxdB3G4OKMLLiD6T9T93Z_R1dl03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500174"/>
            <a:ext cx="2319342" cy="2319342"/>
          </a:xfrm>
          <a:prstGeom prst="rect">
            <a:avLst/>
          </a:prstGeom>
          <a:noFill/>
        </p:spPr>
      </p:pic>
      <p:pic>
        <p:nvPicPr>
          <p:cNvPr id="20486" name="Picture 6" descr="http://t3.gstatic.com/images?q=tbn:ANd9GcRcElIGRiM9L1K68lZH84Bn1Mxns6e3__QixAi_GnpnUUJAnS9zk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4500570"/>
            <a:ext cx="2659192" cy="1962150"/>
          </a:xfrm>
          <a:prstGeom prst="rect">
            <a:avLst/>
          </a:prstGeom>
          <a:noFill/>
        </p:spPr>
      </p:pic>
      <p:pic>
        <p:nvPicPr>
          <p:cNvPr id="20488" name="Picture 8" descr="http://t1.gstatic.com/images?q=tbn:ANd9GcTgyQDa3ViR6xNp2geHMiFQLW0i3L8klGXyCwdm_EJJCkmsC9JSo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733029">
            <a:off x="2453988" y="4096188"/>
            <a:ext cx="1842769" cy="2460191"/>
          </a:xfrm>
          <a:prstGeom prst="rect">
            <a:avLst/>
          </a:prstGeom>
          <a:noFill/>
        </p:spPr>
      </p:pic>
      <p:pic>
        <p:nvPicPr>
          <p:cNvPr id="20490" name="Picture 10" descr="http://t3.gstatic.com/images?q=tbn:ANd9GcQx6DQKpya3v0XIW7aCsFQdxD8VH006kA9Uy6p6hYF8AygHoHrgZQ_uDL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703248">
            <a:off x="449241" y="4204088"/>
            <a:ext cx="1285884" cy="1990725"/>
          </a:xfrm>
          <a:prstGeom prst="rect">
            <a:avLst/>
          </a:prstGeom>
          <a:noFill/>
        </p:spPr>
      </p:pic>
      <p:pic>
        <p:nvPicPr>
          <p:cNvPr id="11" name="Рисунок 10" descr="http://t0.gstatic.com/images?q=tbn:ANd9GcSZ8quDO6L0LS3VY9-V1hCnh1zVOIIukrF8eAjwZs9ypWk-Ft5U7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6578" y="1643050"/>
            <a:ext cx="206248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2" descr="http://t1.gstatic.com/images?q=tbn:ANd9GcRwSi0EzTEtbB7IsUBuToLybKaGA8AUGm2ZUBwDD5nhXEabpd1-mw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29190" y="3929066"/>
            <a:ext cx="1297497" cy="223837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Домашній одяг і взуття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2.gstatic.com/images?q=tbn:ANd9GcRL4sopwPQyjPWMmdwR6516wP6BP_dSRcARMVhHl7A2WoxBFuJ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214554"/>
            <a:ext cx="3295664" cy="222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3.gstatic.com/images?q=tbn:ANd9GcSt8-nHyi2hx6eCKi_3ISitB_EN8D79_D2WuMT8unypB8LBSfo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857364"/>
            <a:ext cx="1969140" cy="2443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http://t3.gstatic.com/images?q=tbn:ANd9GcQjwszaplSxHznnGxAQTaMAH6q9Swx1z1wCFM76it_Y3HBSOvI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4864040"/>
            <a:ext cx="1295403" cy="1708225"/>
          </a:xfrm>
          <a:prstGeom prst="rect">
            <a:avLst/>
          </a:prstGeom>
          <a:noFill/>
        </p:spPr>
      </p:pic>
      <p:sp>
        <p:nvSpPr>
          <p:cNvPr id="3080" name="AutoShape 8" descr="data:image/jpeg;base64,/9j/4AAQSkZJRgABAQAAAQABAAD/2wCEAAkGBhQQEBUUEBQVFBUWFBQUFBUUFBQVFBUXFxQVFBQUFRUXHCYeFxkjHBQUHy8gJCcpLCwsFR4xNTAqNSYrLCkBCQoKDgwOGg8PGiwkHyQsLCwtKSkqKSwsKSwsLCwsLCwsKSkpLCwsLCwsLSwpLCwsLCwsLCwsLCwsLCksLCwsLP/AABEIAMYAyAMBIgACEQEDEQH/xAAcAAACAgMBAQAAAAAAAAAAAAAAAQUHAwQGAgj/xABEEAABAwICBgcECAMGBwAAAAABAAIDBBESIQUGBzFBURMiYXGBkaEyscHRFCNCUnKCsvCi4fEkM0Nic9IVF1Njg5LC/8QAGwEBAAIDAQEAAAAAAAAAAAAAAAECAwQFBgf/xAAtEQACAgEDAwIFBAMBAAAAAAAAAQIDEQQFIRIxUTJBEyJhcYEjkaGxFCThFf/aAAwDAQACEQMRAD8AvBNCEAJJoQCTQhACEJIBpFNYql+FjjyBPkEBpxacjdK6PMEGwcfZJ5AqQXGRwZZ+PapbRmkyGua65s0uYT2D2SVVSJwGm9KuB6OI2I9p3wCer9c8lzJHFx3tJ39o9yiI77zmTmssUhY5ruRHlxVerknB1yaSayFQQhCAEIQgEmkmgBCEIAQhCAEIQgEmhJANCEIASTQgEsVW28bgOLXD0KyoKA5ekjDm+CHNuD2Aj0sVj0hL9HkeLgD2rncAf2fJQdVr1TQj+8D9+TAStfDTNmqmdnpWSfbGAipIOQ7PVcizabTONrPHaW+qltXdaqepqWsEljm4Bww4iNwF0UW32MtmktrWXFlgoSBTWwaI0kJoBIQhACaEIBJpIQDQkmgBCSaAEIQgEhCEAITQgEoDXLWpuj6fpCA57jhiZe2J1r59g3lT5VEbUdN/Sq5zWnqQgxg8MV7yW8QB4KUb2g0v+Tcovt3ZAaa1gnrJDJM4km1g24Z2AN7PitCSRzcv2F5ZGcgHBuYueABI6x7t/gt/WDQk1NVvYWPMWI4HYSW4N7TjGV+BUNnrJ3VaaUaunGfBGRxE7u9bBi53BHDcQVPaL0E2ppKlmJjJSGFheQ0EAkuAc7nZoPeFCfRHQ2Y8jEN9nNeDfd1m3CQ4JjqVO90uP5O41N2oy0xbFWEyQ5ASHOVn4vvj171cdNUNkaHMIc1wBBBuCDuIK+Y5o72zXf7ItazHKaOV3UfnDc+y8e0wHkRmB2FXaOTum2xinbWvui4kIBQqHmgTQkgBCF4mmDWlxyAzKA9oUA/WF5N2MGEcwT5kblMUVYJWBw8RyKA2EJJoAQkmgBCEIASTQgBJCCgIvWXS4paWWU72tOHtccmjzsvnR0Rdm4k8STxO8nvKujaXA+dsNPHljc57yd1mWABHe6/5VzMGza5BfJfsAt8VOYpcnotpvp08G5vlldiNvH+q6jVql+mVGCeZ5a1nVu/eeAF8su7guqOzaG3944dgwfELBJs8LTeKUdzmg28kc4NYyb1+t09scJ4fs2jBR6vQRvf9Ila6NosxxyYfvXcMsQy+C4WshAe7o+szE7CTvIubHysrPi1Qc9gbUzOexuYYMm9naUM0ZRiJzsLRa4GOxsRuvdUjKMDUp1yrm5NuT+nYqmWK4yOfJYQCD1LhwOIHMEEG4I7bq29G19FgF3R4t2QHwUtHQQyDE1pAt7Rbht25qJWe+DYnuskvmr4+pJ6kay/T6Vshykb1JW8ngcuR3+K6BcloN7KeSQgtLXt+yQSSzd+oqTpdYcTwHtDQdx5d91MZdSyeWtx1NxWETa1Za4Nkawg3duPBbN1FaeZYMkG9jvf/AEVjGbGmGkwuwkgjPLLLiteqcZaUFouSG3A5g5qSFnt7HD0IUZoJ9scZ3sd77/L1QG7TsDIgDZoDRe/dndRugpwJJGN9k9Zv78lilY+qmc29mMNvW3icivdVA2nmiLcgbg+mZ80BOppBCAE0kXQDQldBcgGkVH6Q1hp6cXnnjj/E9oPgL3K56t2r0Ed7SOf+BjiPO1kM0KLZ+mLf4OxuvLpAN5sqa0vtnnkdalY2Fn3njG8+Ayb6rldKaenqDeeV778LnD/6jJSsM6tOy3z5n8v9lzaW0xTvqmNbNG54a4FoeC4ZjgO9Q+ntVpZRjhnkDvu4iGnutuVOUr+jddmRBuCN45KxNXdphaAyrFxwe0fqC13y8o3ntd2mSnT8xzukOmgktIZWkbrvf772KdHrfVNJwyk9jgHDl3qzp46bSEWRa8HcQRcePBVlrBqy6jmzu5jgbOtuPbb3rNGSlwzcp1dOoahbFKXjHczya31bt81uxrQPmoSnD5agtJL3ONxmePZu9OCxVDyS0Ad+/cu41Y1dMTo6iQWxHCARbCOZ7Tf0UtKPJsayVGkh1QikyQ1W1bbG60ovIBiz3Du5963NK6awYo5HBox3vuGG2Syay6UbRPbK4i1i0/ADz9FVWs+mH1Ewkccs7Abh/Na7zLlnBqot10viWPg29YNapHSj6O9zGA3DhkTu3jktuTaTWgWe6N4buDmC9u9tlyc0lwshfe1uxXi8I7v+Bp0unpyWlo7bjdo6amO7MxyA7uNnAe9TtJtRoqphY9zoXEWHSiwvw6wyVFxkAkclstjB45qet5xg1Xs2nsXHDPpLV6ubLA3C4OtldpBHZmFiL8FZ2PAB77fyXzlQaXno5CaeR8d9+E9U97dxXWaO2o1JOKoYyQgts4XY8W8weHJWUkzj27PdF4hyW5HUCnneH+y/MHxv8SvFWTVvPR3wsabX4k8PT0XMu2tUcoHSwyjlk09/slS9HtK0aBZswaO1rh55K+Gc+ejvh6oM6qjLsDcYs62aFq6I0/BVsL6aRsjQcJLeB32I3hCg1nFp4ZF6c2hUlI98csh6RgBLGtJcb7gOBK4+q25s/wAGle7/AFHtZ+kOXM7UISzSsl/tsjcO6xHwXGsyNkfB6bRbZRZXGc8vJ3lZtirZSRG2KEdjXPcPzE29FBVmuVbOCJKiQjiA7CO7q2UWxvyRI229Sk0duvQ6ev0wQ5WjCTxPE5nzWuc2hbMmTFqQPtvWK3lpG7HC4MkEQxLJMAMvBEcoJFlhqXkuPYVMFiLwROSSWDxisTdbHSEi3ZktU5tJU3qnomSsLo2WBYA655G+7yWOPfllHfGvmTwvJ50PpR8LcbHFruzjbmOK7Kj1xbUtayoa3GDkfsvB3jPcchkufOqE0UUkkgGCNxDgMye0KDkeAct1v2VdtM1p0afWVZi+V7osV+q0Mtc0xHC22IsG52QNhy3+i6jWWpZDSuxEANFx3jcO9Qeq+jHupekcT0osfIXt3/JcfrnrM6pkwn2YzYjcC7ibKqzJ4bPMUU2au74cpZSIbT2mn1ZxSnd7I4D+ajphdnqvELr3HLmlG/Ig8FL44PXVxjGCjHtjAzDlfmsMZytyPv8A6LYgd1bHgUSMANxx3qCXDOJI1+jIdfmvTmZjh8Vlc1xTdAQdyr0sdCBzL37F4uvRYd6HZ2VWjKexPwSZkMljKzxtWzXPPDMclzksDYzpDDVTRf8AVia4d8ZPwf6IUDs+qHR6TpyBfEXMdbPJzTn3XASV2nk8bu1WNRle6RP7a6fDWUz/AL8bwfyPb/vVcPj65tzK+lNYdU6evDBUsLsBJYQ5zCL2BzaQc7DyUDLsjoDctZI024Svt353VOnL7m1od0qppVc0+CkY8l7lqW7t6tSh2VUs2IOknY5pzaHR2t4sK0X7LKZk5aZJsN7XJjJF9x9hXb44Oj/7Wn9m/wBisJpSbAW3XyXulhLhu71cf/K2jhniB6R4dcdZ4H6QOak6TVCkpajCIWYX+yXDEQe89/qqdKzlmCW91J8JsoWjhJdYAnu5rclpXtc7ExwFt5aQLK9maKYGyiNjWujkxNs0bj/RZ5GMqJAHtBbJEWuFsuIIVuDWW+Ywujj7nzpAbEtPHcun1C0h0NS08xY+BPwJUPrDon6LUSRtJPRyFoJ3kDcSsmg6oNljJ++Ab8jkfQ+iw9Pk7lsVfQ4+Vlf2XI+lbOypi3h4BH5gfmFUmh9FGSqihcM+kaHDsabu8MrK4NBwFsrmH7lvIiy5HQGjXf8AGJWmw6LE6/MOOXofRVWFnJwdv1LpqtX0/wCHVhwgfI3c0txDwBPxKpCvcXvLxvcS4/mN/irt1zlbHSySW6wY4A+H81SLzdVg+DobHUpQnN+TXYwh1+acW9ZBTlZ4IcIJI7llUWztqHSzBOLeK83PCxt2Lfi0HNKRgie6+4hht57lOUez2rOZYG/idbh2BEsMw2amqPqkixdTtTaOWhie+GORz2BznOFzfsvuW5VbMKGT/DczK3Ue4em5SeqNN0VHFGfaYwBw5FTKzdR4WzVWqyTjN9/Jwkmx6kI6sk7fzsP6mlRdZsTb/hVDh+NjT+mytBJRkvHctVHtNlUR7EjfrVDfCM38LlTOjtjlLGQZXyS24XDG+TRf1XfITInueqmsOZG6N1cp6b+4hYw82tAPmhSSajJoSk5PLYkJoQgh68dDM2Uey7qv+f75LFVU2Od7fvxhze8blLVlKJGFp4jyPBQdFOemjDvabijPwQDNVibC4+0yTA70+Sk9K0fSRm3tN6ze8KJ05AY34hudn+YLo2m4QEJoapxyvJ+01pPeMio/SF6aXq578A/FkLfvgpun0XgmLweqb5d+9a2k5OkfhwjqkZ8efgFEnhFoLLOG0rqUysDnNOGU5kn7R43B3riK/VWakP1jSO0ZjssfmrnpnNkLm2ILDbEAbeBWaWMWs8Ym93vCxKeO53tPuNlDw+V4Z50XUB0MbjvLWk893FaMOjg2skmDTZ8bG37Wl3zC23zxMbcuFhzNgOxamiNMx1TniEXDDYu4HLhzWN85Ofib6pRXHuLWTRZq4DE0huLe47vJcvTbJ2X+snJ/CGj33XSa06UNHD0gY1xuAATbf4LiX7Taj7McbfFzvkprTxwdTQ162Vf6DwjqKbZtSN3l7t29xH6bKXptWaaL2Im95F/eq4dtFqzxiHcw/wC5aektcql7ReUi5zw2asvTJrlm1LbtbY8Tn/JbU9dDCM3MYO0geS0JtcKcA3lHgqaNS55uXEnmST70S1ht7RUquOOWZVsUUvmlkvPQOlWSuBiJcHXByNsvkujCqvY9pbFJNC45hrXs8yHgfwq1ArJYPMa2n4FzgNJCFJpjQhCAEIQgBCEIBKLrNFkzNkZYZguv2fyUqkgMU9M2QWeLi91lAshYX1bRvKAyudYZqJw4pHOHsm3C1/5LLV1eLLhy59653WTWtlGy7uu8jqtG75WWKTzwbNFM7JdMVyydnrGQgucWsaN5JAXAae2lWdalaCBvc7ce4D3ri9N60zVrryOs0eyxpOEd/MqIx5Kix7nr9FssIrqv5fgmdMawy1J+tII4BosO88yu+2VO+plPOT/5CqvFkrR2USXgkHKT3tB+Kmb4Zn3auFejagscoz7UZv7Owc3+4XVTSS5qztq7/q4/xH3BVe5TH0ltmWNKjy6Wy9F5LTllwWG6yMaeGfYoi23g6kmNkvBLCCnC27kO35KVnHIyS2p2lPotdBJuGMMffIYXkNJPdcHwX0Ww5L5dc34+q+gNQdOfS6GN5N3tGB/4m5H4HxWWLyjyW/6fDjcvszpEJBNSeXBCEIAQkmgBCSaAEIQgEVDxUrjkWk96mEWVXHJKeDSZo/73kN3iqo2vzWqmtGQETbAdpJVyWVK7XD/bj/pM+KnGEzs7Jzq19mcJDndZo29iwQEXzWyAOBWGC4ye+T4ET3qy9k7vq5h/3Af4R8lWwPb3KwdlNQQ6Zh/yP87t+AV5L5Wcvd1nSyNvauz6qM/5j7gqsdIrh2m0wfSE/dcCFTrxmsa9Ji2WXVpkvDMd1nhlssNk2hRBuLOs+R9J1rheXyG6ySR5ZBYAFextcFEj2HqzdjGkrSzw3yc1kjR2i7XemHyVZhi6PZ9pD6PpGEk2DiY3cMnCw9beavXnsaG51fF0019M/sfQYTSCaufPASTQgBCEIAQhCAEIQgBCEIBKk9rw/tx/0mfFXYqY2wstWN7Ym+hIUPszs7I/9tfZlfMWVruYusYWVhF1gj9D3yDDfcu22Yy4aoj7zM/A3+K4pr10uo04bWx577j0WTumaevj1aaa+hZOvFP0lHILX6t1RzxZX5rCMVNIP8jvcqElCxr0HM2GX6Ml4ZhITDkEpszVEuTuszmQEeC12rKW4fcvAas81nBRDuvUUpBu02LTiaeRGYPmF4ASa5RF4YlysH05oeu6eCOT77Gu8xmtxcPsl0p0tAGE3MLyw93tN9CPJduFmZ801FbqtlB+zGhCFBgBCEIAQhCAEIQgEmkmgEVSu16UGuAG8RN9SVdRVDbUJr6Slvwawel09mdzYlnVZ8JnKdEeSGx5rYE2WV/BYhC7kVicUux7pMUjf2FJ6uziOpicDbrtBPYTY+9R7WcyAmwjgTfhZSlyVsipwcfKL7qgHRkXyIt5hURpSkLHuHIkeRsrg0ZpdssLHBzTdguL5g8Qq51oLfpEgDbjFvByvxURjw0eb2ZuE51s5csSxWW4Xgbgwd5uV7ha6QHAGmxGTWlzvIZp8N9z0MpRSy2R4eSbrI1rjuBK6Kk1KrZbYYJLHiWtYP4rLo6DY9Uvt08zGD7ou4+YsFboZoT1+mr9U1+Of6K8MLvtEN/fIJiNo4uJPIWVzUGx6kZnKZJT2vLB/DY+q6nR2rFNTi0UEbe5ov5nNSo+Tm277TH0Rb/g4bYzE9oqQ5j2tJiLS4EXyeCBffw81ZoSDQNwTV2zy+pv+Pa7MYyNJCag1wQkmgEmhCAEkIQDQhCARVIbQKB8mkpsBaB1d/4R2FCFJ2tlbV7a8ETS6pzyGwkYO8u+DVKwbMqiQ26WPxLz6YUIUxSOxrNbdV6WS9NsYeR16ho/DGb+ZKlYNjUI9ueV3YAxvuCEKGcGzdNU362b8OyajbxnP/meP0kLOzZZo8ZmEu/FLM73uTQoRqPV39+t/ubkWoFA3dSw/mbi/VdS1FouKEWijYwcmNDR6IQhildZL1Sb/Jt2QhCGME0IQAhCEAIQhACEI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 descr="data:image/jpeg;base64,/9j/4AAQSkZJRgABAQAAAQABAAD/2wCEAAkGBhQQEBUUEBQVFBUWFBQUFBUUFBQVFBUXFxQVFBQUFRUXHCYeFxkjHBQUHy8gJCcpLCwsFR4xNTAqNSYrLCkBCQoKDgwOGg8PGiwkHyQsLCwtKSkqKSwsKSwsLCwsLCwsKSkpLCwsLCwsLSwpLCwsLCwsLCwsLCwsLCksLCwsLP/AABEIAMYAyAMBIgACEQEDEQH/xAAcAAACAgMBAQAAAAAAAAAAAAAAAQUHAwQGAgj/xABEEAABAwICBgcECAMGBwAAAAABAAIDBBESIQUGBzFBURMiYXGBkaEyscHRFCNCUnKCsvCi4fEkM0Nic9IVF1Njg5LC/8QAGwEBAAIDAQEAAAAAAAAAAAAAAAECAwQFBgf/xAAtEQACAgEDAwIFBAMBAAAAAAAAAQIDEQQFIRIxUTJBEyJhcYEjkaGxFCThFf/aAAwDAQACEQMRAD8AvBNCEAJJoQCTQhACEJIBpFNYql+FjjyBPkEBpxacjdK6PMEGwcfZJ5AqQXGRwZZ+PapbRmkyGua65s0uYT2D2SVVSJwGm9KuB6OI2I9p3wCer9c8lzJHFx3tJ39o9yiI77zmTmssUhY5ruRHlxVerknB1yaSayFQQhCAEIQgEmkmgBCEIAQhCAEIQgEmhJANCEIASTQgEsVW28bgOLXD0KyoKA5ekjDm+CHNuD2Aj0sVj0hL9HkeLgD2rncAf2fJQdVr1TQj+8D9+TAStfDTNmqmdnpWSfbGAipIOQ7PVcizabTONrPHaW+qltXdaqepqWsEljm4Bww4iNwF0UW32MtmktrWXFlgoSBTWwaI0kJoBIQhACaEIBJpIQDQkmgBCSaAEIQgEhCEAITQgEoDXLWpuj6fpCA57jhiZe2J1r59g3lT5VEbUdN/Sq5zWnqQgxg8MV7yW8QB4KUb2g0v+Tcovt3ZAaa1gnrJDJM4km1g24Z2AN7PitCSRzcv2F5ZGcgHBuYueABI6x7t/gt/WDQk1NVvYWPMWI4HYSW4N7TjGV+BUNnrJ3VaaUaunGfBGRxE7u9bBi53BHDcQVPaL0E2ppKlmJjJSGFheQ0EAkuAc7nZoPeFCfRHQ2Y8jEN9nNeDfd1m3CQ4JjqVO90uP5O41N2oy0xbFWEyQ5ASHOVn4vvj171cdNUNkaHMIc1wBBBuCDuIK+Y5o72zXf7ItazHKaOV3UfnDc+y8e0wHkRmB2FXaOTum2xinbWvui4kIBQqHmgTQkgBCF4mmDWlxyAzKA9oUA/WF5N2MGEcwT5kblMUVYJWBw8RyKA2EJJoAQkmgBCEIASTQgBJCCgIvWXS4paWWU72tOHtccmjzsvnR0Rdm4k8STxO8nvKujaXA+dsNPHljc57yd1mWABHe6/5VzMGza5BfJfsAt8VOYpcnotpvp08G5vlldiNvH+q6jVql+mVGCeZ5a1nVu/eeAF8su7guqOzaG3944dgwfELBJs8LTeKUdzmg28kc4NYyb1+t09scJ4fs2jBR6vQRvf9Ila6NosxxyYfvXcMsQy+C4WshAe7o+szE7CTvIubHysrPi1Qc9gbUzOexuYYMm9naUM0ZRiJzsLRa4GOxsRuvdUjKMDUp1yrm5NuT+nYqmWK4yOfJYQCD1LhwOIHMEEG4I7bq29G19FgF3R4t2QHwUtHQQyDE1pAt7Rbht25qJWe+DYnuskvmr4+pJ6kay/T6Vshykb1JW8ngcuR3+K6BcloN7KeSQgtLXt+yQSSzd+oqTpdYcTwHtDQdx5d91MZdSyeWtx1NxWETa1Za4Nkawg3duPBbN1FaeZYMkG9jvf/AEVjGbGmGkwuwkgjPLLLiteqcZaUFouSG3A5g5qSFnt7HD0IUZoJ9scZ3sd77/L1QG7TsDIgDZoDRe/dndRugpwJJGN9k9Zv78lilY+qmc29mMNvW3icivdVA2nmiLcgbg+mZ80BOppBCAE0kXQDQldBcgGkVH6Q1hp6cXnnjj/E9oPgL3K56t2r0Ed7SOf+BjiPO1kM0KLZ+mLf4OxuvLpAN5sqa0vtnnkdalY2Fn3njG8+Ayb6rldKaenqDeeV778LnD/6jJSsM6tOy3z5n8v9lzaW0xTvqmNbNG54a4FoeC4ZjgO9Q+ntVpZRjhnkDvu4iGnutuVOUr+jddmRBuCN45KxNXdphaAyrFxwe0fqC13y8o3ntd2mSnT8xzukOmgktIZWkbrvf772KdHrfVNJwyk9jgHDl3qzp46bSEWRa8HcQRcePBVlrBqy6jmzu5jgbOtuPbb3rNGSlwzcp1dOoahbFKXjHczya31bt81uxrQPmoSnD5agtJL3ONxmePZu9OCxVDyS0Ad+/cu41Y1dMTo6iQWxHCARbCOZ7Tf0UtKPJsayVGkh1QikyQ1W1bbG60ovIBiz3Du5963NK6awYo5HBox3vuGG2Syay6UbRPbK4i1i0/ADz9FVWs+mH1Ewkccs7Abh/Na7zLlnBqot10viWPg29YNapHSj6O9zGA3DhkTu3jktuTaTWgWe6N4buDmC9u9tlyc0lwshfe1uxXi8I7v+Bp0unpyWlo7bjdo6amO7MxyA7uNnAe9TtJtRoqphY9zoXEWHSiwvw6wyVFxkAkclstjB45qet5xg1Xs2nsXHDPpLV6ubLA3C4OtldpBHZmFiL8FZ2PAB77fyXzlQaXno5CaeR8d9+E9U97dxXWaO2o1JOKoYyQgts4XY8W8weHJWUkzj27PdF4hyW5HUCnneH+y/MHxv8SvFWTVvPR3wsabX4k8PT0XMu2tUcoHSwyjlk09/slS9HtK0aBZswaO1rh55K+Gc+ejvh6oM6qjLsDcYs62aFq6I0/BVsL6aRsjQcJLeB32I3hCg1nFp4ZF6c2hUlI98csh6RgBLGtJcb7gOBK4+q25s/wAGle7/AFHtZ+kOXM7UISzSsl/tsjcO6xHwXGsyNkfB6bRbZRZXGc8vJ3lZtirZSRG2KEdjXPcPzE29FBVmuVbOCJKiQjiA7CO7q2UWxvyRI229Sk0duvQ6ev0wQ5WjCTxPE5nzWuc2hbMmTFqQPtvWK3lpG7HC4MkEQxLJMAMvBEcoJFlhqXkuPYVMFiLwROSSWDxisTdbHSEi3ZktU5tJU3qnomSsLo2WBYA655G+7yWOPfllHfGvmTwvJ50PpR8LcbHFruzjbmOK7Kj1xbUtayoa3GDkfsvB3jPcchkufOqE0UUkkgGCNxDgMye0KDkeAct1v2VdtM1p0afWVZi+V7osV+q0Mtc0xHC22IsG52QNhy3+i6jWWpZDSuxEANFx3jcO9Qeq+jHupekcT0osfIXt3/JcfrnrM6pkwn2YzYjcC7ibKqzJ4bPMUU2au74cpZSIbT2mn1ZxSnd7I4D+ajphdnqvELr3HLmlG/Ig8FL44PXVxjGCjHtjAzDlfmsMZytyPv8A6LYgd1bHgUSMANxx3qCXDOJI1+jIdfmvTmZjh8Vlc1xTdAQdyr0sdCBzL37F4uvRYd6HZ2VWjKexPwSZkMljKzxtWzXPPDMclzksDYzpDDVTRf8AVia4d8ZPwf6IUDs+qHR6TpyBfEXMdbPJzTn3XASV2nk8bu1WNRle6RP7a6fDWUz/AL8bwfyPb/vVcPj65tzK+lNYdU6evDBUsLsBJYQ5zCL2BzaQc7DyUDLsjoDctZI024Svt353VOnL7m1od0qppVc0+CkY8l7lqW7t6tSh2VUs2IOknY5pzaHR2t4sK0X7LKZk5aZJsN7XJjJF9x9hXb44Oj/7Wn9m/wBisJpSbAW3XyXulhLhu71cf/K2jhniB6R4dcdZ4H6QOak6TVCkpajCIWYX+yXDEQe89/qqdKzlmCW91J8JsoWjhJdYAnu5rclpXtc7ExwFt5aQLK9maKYGyiNjWujkxNs0bj/RZ5GMqJAHtBbJEWuFsuIIVuDWW+Ywujj7nzpAbEtPHcun1C0h0NS08xY+BPwJUPrDon6LUSRtJPRyFoJ3kDcSsmg6oNljJ++Ab8jkfQ+iw9Pk7lsVfQ4+Vlf2XI+lbOypi3h4BH5gfmFUmh9FGSqihcM+kaHDsabu8MrK4NBwFsrmH7lvIiy5HQGjXf8AGJWmw6LE6/MOOXofRVWFnJwdv1LpqtX0/wCHVhwgfI3c0txDwBPxKpCvcXvLxvcS4/mN/irt1zlbHSySW6wY4A+H81SLzdVg+DobHUpQnN+TXYwh1+acW9ZBTlZ4IcIJI7llUWztqHSzBOLeK83PCxt2Lfi0HNKRgie6+4hht57lOUez2rOZYG/idbh2BEsMw2amqPqkixdTtTaOWhie+GORz2BznOFzfsvuW5VbMKGT/DczK3Ue4em5SeqNN0VHFGfaYwBw5FTKzdR4WzVWqyTjN9/Jwkmx6kI6sk7fzsP6mlRdZsTb/hVDh+NjT+mytBJRkvHctVHtNlUR7EjfrVDfCM38LlTOjtjlLGQZXyS24XDG+TRf1XfITInueqmsOZG6N1cp6b+4hYw82tAPmhSSajJoSk5PLYkJoQgh68dDM2Uey7qv+f75LFVU2Od7fvxhze8blLVlKJGFp4jyPBQdFOemjDvabijPwQDNVibC4+0yTA70+Sk9K0fSRm3tN6ze8KJ05AY34hudn+YLo2m4QEJoapxyvJ+01pPeMio/SF6aXq578A/FkLfvgpun0XgmLweqb5d+9a2k5OkfhwjqkZ8efgFEnhFoLLOG0rqUysDnNOGU5kn7R43B3riK/VWakP1jSO0ZjssfmrnpnNkLm2ILDbEAbeBWaWMWs8Ym93vCxKeO53tPuNlDw+V4Z50XUB0MbjvLWk893FaMOjg2skmDTZ8bG37Wl3zC23zxMbcuFhzNgOxamiNMx1TniEXDDYu4HLhzWN85Ofib6pRXHuLWTRZq4DE0huLe47vJcvTbJ2X+snJ/CGj33XSa06UNHD0gY1xuAATbf4LiX7Taj7McbfFzvkprTxwdTQ162Vf6DwjqKbZtSN3l7t29xH6bKXptWaaL2Im95F/eq4dtFqzxiHcw/wC5aektcql7ReUi5zw2asvTJrlm1LbtbY8Tn/JbU9dDCM3MYO0geS0JtcKcA3lHgqaNS55uXEnmST70S1ht7RUquOOWZVsUUvmlkvPQOlWSuBiJcHXByNsvkujCqvY9pbFJNC45hrXs8yHgfwq1ArJYPMa2n4FzgNJCFJpjQhCAEIQgBCEIBKLrNFkzNkZYZguv2fyUqkgMU9M2QWeLi91lAshYX1bRvKAyudYZqJw4pHOHsm3C1/5LLV1eLLhy59653WTWtlGy7uu8jqtG75WWKTzwbNFM7JdMVyydnrGQgucWsaN5JAXAae2lWdalaCBvc7ce4D3ri9N60zVrryOs0eyxpOEd/MqIx5Kix7nr9FssIrqv5fgmdMawy1J+tII4BosO88yu+2VO+plPOT/5CqvFkrR2USXgkHKT3tB+Kmb4Zn3auFejagscoz7UZv7Owc3+4XVTSS5qztq7/q4/xH3BVe5TH0ltmWNKjy6Wy9F5LTllwWG6yMaeGfYoi23g6kmNkvBLCCnC27kO35KVnHIyS2p2lPotdBJuGMMffIYXkNJPdcHwX0Ww5L5dc34+q+gNQdOfS6GN5N3tGB/4m5H4HxWWLyjyW/6fDjcvszpEJBNSeXBCEIAQkmgBCSaAEIQgEVDxUrjkWk96mEWVXHJKeDSZo/73kN3iqo2vzWqmtGQETbAdpJVyWVK7XD/bj/pM+KnGEzs7Jzq19mcJDndZo29iwQEXzWyAOBWGC4ye+T4ET3qy9k7vq5h/3Af4R8lWwPb3KwdlNQQ6Zh/yP87t+AV5L5Wcvd1nSyNvauz6qM/5j7gqsdIrh2m0wfSE/dcCFTrxmsa9Ji2WXVpkvDMd1nhlssNk2hRBuLOs+R9J1rheXyG6ySR5ZBYAFextcFEj2HqzdjGkrSzw3yc1kjR2i7XemHyVZhi6PZ9pD6PpGEk2DiY3cMnCw9beavXnsaG51fF0019M/sfQYTSCaufPASTQgBCEIAQhCAEIQgBCEIBKk9rw/tx/0mfFXYqY2wstWN7Ym+hIUPszs7I/9tfZlfMWVruYusYWVhF1gj9D3yDDfcu22Yy4aoj7zM/A3+K4pr10uo04bWx577j0WTumaevj1aaa+hZOvFP0lHILX6t1RzxZX5rCMVNIP8jvcqElCxr0HM2GX6Ml4ZhITDkEpszVEuTuszmQEeC12rKW4fcvAas81nBRDuvUUpBu02LTiaeRGYPmF4ASa5RF4YlysH05oeu6eCOT77Gu8xmtxcPsl0p0tAGE3MLyw93tN9CPJduFmZ801FbqtlB+zGhCFBgBCEIAQhCAEIQgEmkmgEVSu16UGuAG8RN9SVdRVDbUJr6Slvwawel09mdzYlnVZ8JnKdEeSGx5rYE2WV/BYhC7kVicUux7pMUjf2FJ6uziOpicDbrtBPYTY+9R7WcyAmwjgTfhZSlyVsipwcfKL7qgHRkXyIt5hURpSkLHuHIkeRsrg0ZpdssLHBzTdguL5g8Qq51oLfpEgDbjFvByvxURjw0eb2ZuE51s5csSxWW4Xgbgwd5uV7ha6QHAGmxGTWlzvIZp8N9z0MpRSy2R4eSbrI1rjuBK6Kk1KrZbYYJLHiWtYP4rLo6DY9Uvt08zGD7ou4+YsFboZoT1+mr9U1+Of6K8MLvtEN/fIJiNo4uJPIWVzUGx6kZnKZJT2vLB/DY+q6nR2rFNTi0UEbe5ov5nNSo+Tm277TH0Rb/g4bYzE9oqQ5j2tJiLS4EXyeCBffw81ZoSDQNwTV2zy+pv+Pa7MYyNJCag1wQkmgEmhCAEkIQDQhCARVIbQKB8mkpsBaB1d/4R2FCFJ2tlbV7a8ETS6pzyGwkYO8u+DVKwbMqiQ26WPxLz6YUIUxSOxrNbdV6WS9NsYeR16ho/DGb+ZKlYNjUI9ueV3YAxvuCEKGcGzdNU362b8OyajbxnP/meP0kLOzZZo8ZmEu/FLM73uTQoRqPV39+t/ubkWoFA3dSw/mbi/VdS1FouKEWijYwcmNDR6IQhildZL1Sb/Jt2QhCGME0IQAhCEAIQhACEI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 descr="data:image/jpeg;base64,/9j/4AAQSkZJRgABAQAAAQABAAD/2wCEAAkGBhQSEBUUEBIUFRUUEhQVFBgWFRQUFBUVFRQVFBUUFRUXHCYeFxkjGRQUHy8gIycpLCwsFR4xNTAqNSYrLCkBCQoKDgwOGg8PGi0lHyQsLCwpLCwsLCwpLCwsLCwsKS0pKSwsLCwsLCwsLCwsLCwsLCwsKiwpLCwsKSwsLCwsLP/AABEIAOEA4QMBIgACEQEDEQH/xAAbAAEAAgMBAQAAAAAAAAAAAAAAAgMBBQYEB//EAEMQAAEDAQQECwYEBgEEAwAAAAEAAhEDBBIhMUFRUmEFBhMicYGRkqGx0RQVMoLB8AdicrIjJDNCouHxNEOjwmODs//EABsBAQACAwEBAAAAAAAAAAAAAAABBQIDBAYH/8QAMREAAgIBAgMFCAICAwAAAAAAAAECAxEEEiExQQUTUXGhIjI0QlJhgZEzsdHwI8Hh/9oADAMBAAIRAxEAPwD7iiIgCIiAIiIAiIgCIiAIiIAiIgCIiAIiIAiIgCIiAIiIAiIgCIiAIiIDRe8am14N9E941Nrwb6KFnGcCTh2aYB0rFdgERIkSQYkKg327d25/szLPeNTa8G+ie8am14N9FU2lhLjA0aSegLILcg0npP0CjvLesn+2Cz3jU2vBvonvGpteDfRV3xsD/L1Qlulrh0HDxCd5Z9b9QWe8am14N9E941Nrwb6Kvk2/mHyj1Tk26z3f9pvt+r1ILPeNTa8G+ie8am14N9FXyQ2v8SnJDa/xd6Jvt+p/sFnvGpteDfRPeNTa8G+irNEbX+LvRORG1/i70Tfb9T/f/pJZ7xqbXg30T3jU2vBvovNaarKbS59QAD8ruwYZrkuE+NTySKQut1n4j9AuvTafVah+y3jxzwNFt0K/eO1951Nvwb6LPvGpteDfRfLqtsffD75va5M9q6fi/wAZxU5lchrtDowO4xkd67NR2bqao7ozcvHmaatZCbw+B1XvGpteDfRPeNTa8G+ir5Ju1/iU5Ju0e6VUb7fqf7Ows941Nrwb6J7xqbXg30VZpt1u7v8AtOTbObu7/tN9v1eoLPeNTa8G+ie8am14N9FWGN1u7v8AtLjfzdgTfb9XqCz3jU2vBvonvGpteDfRVlrfz9gS63KHz1einfb9XqySz3jU2vBvonvGpteDfRVgN2X9o9FiGa3Dpg+SjfZ9fqwW+8am14N9E941Nrwb6Krk4IJxbOY+8CrK9TCDBxkERAHn2qVOzDzJ/sgz7xqbXg30ReZZWvv7Pq9WDCtoU5JJxDRJ3xoVStyp/qd4AepWMOeWDFStJByPT9woXzMyZ6VhFDk3xBkOOUntQuMRJjVOCxKsbQJEgdG/oRZfIkiXnWe0pfMzJnpKiijLBkOOs9qXjESY6cFhEywZLzrOG8oasSb0azOjeVhee22qnTbNU83ThM7gNK2VRc5qJDOT4X4SNZ8gm4PhGPejWVrKwwXZ2XhixWvmscwnURceOowZXh4Q4ouEmkQ4ajg70K9vpra64qvGMFNdRNvcuJyLqRcBGhS5M6F6bRZHU3XXNLTORET0a1tuCOLj6sEi63Wc+oLulOMVls5IwlJ7Uj0cXOHHNinVJunIknAnQd3kuovGIkxqnBeQcB2amzngb3OcQfPBWWWqxzf4Tw9owBBvZYROmF5DtOqDfe1rHj/kvNOpxjtmz0F51nDLE4dCXzMyZ1yZUUVLlnSZDjrO/FLxiJMatHYsKdMZk4xo1lSssGLxOk4bzgl8zMmdc4qXtDtZ6sB2BZu3sovdkj1WWM8mCsOOs454rN8xE4KXJDabPX5woPbBgqGmgWNqAHCbpzB8lCoyCRq+5WWTiBpGPVis18+pv7QpfGOQVrKwsrDKBhWv+BvS76KpWvP8Nv6neQWUeT8v+yCpWUwAC44xAA0SdarVlNwxByOnUQohzJHtDto/TsUXuLjJ3DcNSn7OdEHoI8lUsm5LmC+tTlxIc3thVvokZjrwI7QstoyJkATGO7/lSBDZgySCMMBiIx1rJpPi0ClEWg45cJOpUQ1hLXPdAIMGBiRhrySil3WKtdTCc1CLkzY8IcNUqPxux2Ri7sGXWuWtXHmlUcG1aZbTx5wN54Og3Y6Vzza5cSTnGPTpUatgDhiMV6/T9kVVLL4vxKmetm3w4I7OlxPs1paKlOq14OTmjEdmIK8PDtO28Hta6naDUpE3eeL1w6AdMHWuVsnL2Z9+z1C06hN0/qbkV2fAvHalamGz24NY54umf6bpwzPwnLPtWc6p1vjxRvjdGxeDOeb+JFrHxGgf/reD23lsOL/GS28IWnkrzadJrb1R1NsOA0C84nE9C9NficBVLLjboxDyIbd0EnXu3L30eHLBwcw02ODnky+4Jc5285DolTYoY9hZZFcpt+1wRsOFuJtCs0S0lzcQXEuk/mLpVFk/kqf8aGsLsIIJk6ABmtDafxDrVCRRpCmNBJL3dgAA7StXWv1XXq1R1R2if7dzRkFrWjlattnImzVQj7vM+h0OF6LxLajT0mD1g4r1r5oKBzC+i2J80mHWxp7WhUPaPZ8dJhxeUzdptQ7cpouVg+A7yB2Y/VVqbKpGrrE461VRaT4nYZNmdsnzVazexnfKsIacZjdE9inCfIEW0iRMgDLEgfeYSoRgBoETrR7hkMh9kn70KCSaXBAkwb4wPlkpWjP5W+QUWRp1Ht0KVfP5W+QU/KQVrKwsrEkwrT8A/U7yaqlYf6fzn9oUx6+QK0RFgADGIVhrDS0E9Y8AVWiyUmgSe8nPRlqHQooixbyAuO48PD6jGbLZ63H0HiuxXz3hW18pVc/QTh0DAeAV32LTvv3+C/s4dbPbDHiap1KPI+q9DSsEY+CrvQSF7JMpmWleatZmlpnM4DX1K41QCOkTvX0Di9wlRcblymyq0aGgXm/2vbuIhaL7u7XLJvoq7x88Gr4N4xsFjpC0guqQRdGcNJaHHVIAPWuZtXB9KpUdU5PEmYLiQF1vG/gLHl2D9YH7vVcrTcZWrTxg1vj1M9ROxPbLoWU4GEAdCmaepUuaVIVCF1HISaV2/Azps9P9IHZguHBBxXVcV7VNMs2TI6Hf7BVJ21W5UKS6M79DLFmPE3aIi8eXIREQBERASYd04HyzUrRn8rfIKNOZw1HsjFStGfyt8gtnyEFaIixJCt/7fz/QqpWj+mf1jHqP31qYdfIFSIiwAREQBERAazjFbuSoOxxdzR1zPhK4SmJxW644W69WFMZMGPSYJ8IWiNSMAvbdk0d1p03zlx/wUess32Y8C2ovPaMQHDRgejQVkVSgeMoMHCVa9TkKqbZd0Be+z2o1aR5Pm1rGeadLqWY6Q2C0jUtbZAW3gc7xClwRaeSrNqbyHjaa484HqWFsdy4G2qSi+J9U4D4RFpszXkA3mw8Z4iWuB65XFcLcH8jVczQMW72nL06l0nFalyfKsHwXxUpxkWPEyOuexefj5RZyIqmJpkAyY5rjHmR2quonstcejLC+vvKlLqjlnHUssnSFz1p41XYDGkzlAz6yqWcM2io8tDQ03C5szjEeoVnuS4Faq3zOoiNIXu4v8KsbaWsDxL5bdBx15boXPcWOCXWmrR9oe5wcXF7Rg2GgmDGjADrX0uwcC0KJJo0adMnMtaAT0nNUvaeuhVF0uOW0dmm07k96fJntREXjy4CIiAIiICTBOmMD5ZKVoz+VvkFFkadR7dClaM/lb5BbPlBWsrCysQYV7QeSdqvDtj/hUK9g/hux0jDsx8VlX18mQUIiLWSEREAVdetcY5xya0uPUCVYsPaCCDiCCCNYOYUxxlZIZ8wtFcueXOzcST1ql2K93D3BbrLU50mi48x+r8jt416V4C3TMjwX0TT2QsrUocjztkZRk1IkxLQZCArqeAuKd4B9ebpxDMif1ahuWVlka1mRNdcrHhHM1bO+4aoY65GLo5oOQx7FQGQ0L62+yNdTNMtFwi7dgRGqF8x4YsHs9oFF7ovSaZIwcJ161q0+pVjaZtv07rSaOh4p1nNs7SAXQXs6BevAdEEQtXxps1V1YCs+WQ11wfDunXBC93A/DBstJzbofeJc05CYAiFq+EOEX1nXnuxygaBq3LGul965PkZzvXdKK5mrr2BrnAkAXRhp+8l6GWYAgkZZE59SxVtLWDEgdeK11ThcvN2kPmOXZpXY2caTZtX20U4cHlhBBaQYMg5Dy619Ks1cPY17TLXNDgRpBEyvi1DgrlL3LOcagkTOWkEBfXuALJyVlosDr92kznZXpEkxoGK8127FbYS6lnoeGUe9EReYLMIiIAiIgJMOOU4HyzUrRn8rfILFOZw1HsjFZr59TfILZ8gK0RZWIMK6lFx2uPCR/tUq6keY4RoOPdwWVfMgpREWskIiIAiIgKbXZGVWFlRoc1wgg/eB3r5twrwFUstdtNsvp1DFP8x2dzh2RjrX09ePhRvNDoBuODt4GIJHUVZdn6yensST4M0XUxtXE1vAfFltKHP578xqb0azvW8q2ltNpc8gAYkleC18N0qTZe9rcNJXE8ZeMl5l9/wE/wANmIvnQ4jUrxudssswSjWsI3HDvHprWksJaJgOI+L9IzK5C0cLOtJv1pcGAls569G8BczefXrtNQycTuAAOAGgTC3XIfw3N1sI8F30VbOJxai3d7JubHXdWFyniQ7HdgFDh6wVqIY2fiEnDfC2/wCFliAp1jH/AHY7Ghe3j03n0/0HzSF0pW7OhE6Yxq3dTghYzMux6V6aNmunAL2QskLv2nC5HhdXuvBOWR+nj5r6TxR4Q5ShdOdPD5Ti36jqXzq12eQtrxM4X5Os0OOB5jug5HthV3aen76hrquKOnTWbJp/g+mJKIvCF6JSURAJSURASYJ0xgfLJStGfyt8goNjTqPboU7Rn8rfILYvcBWsrCLEBX0ZunVDu2B9FQrqAwz0PEfLmsq/eIKURFrJCQiIAkIiAKi31IpVCcgxx8Cr1reMdS7ZK5/+Jw7RH1WyqO6yMfFoxk8RbPlNo4wXi0uo3ntyLjLQdYELX2l76r71QknwA1AaAtiaYnJZ5IaoX0GFCjyKKV7lzPNwXZIcTugda2FcQD0R4rFmaAOmSo2t2HT9/VbcYRqzlna/hrSizPO1VPkFnj2edS6HeYXp/D1kWMb6lTzj6Knj3T/pHc76Ktr+J/ZZWfD/AKOSIUIUpWA5WxUkZkYrxvZddIXsKhUbKholM+icVeF+XoC8eezmu3j+09niFuV814n8IcjaQCea/mHr+Hx819KXhe09N3F7xyfFF7pbe8h5CERFWHUIREQEmHdOB8s1Kvn1N8go05nDUeyMVKvn1N8gtnyAgiwsrEGFdZ4ka+d2XfWVSr7O7FuH92fSAI+9ayr5goREWDAREUAQiIgELUcbv+irfpb+9q260vHM/wAjV+T/APVi6NL/ADw81/Zqt9x+TPmYUajsFIqBOIG9fRDzx62DDogKqsZP30+itv4daozJ+8/sKCT6NxIMWJn6qh/8jl4ePVb+l830Wy4ntix0vn/e5a3j23Gl0O8wqqv4h+bLSz4f8I5MOWJRYhW+SoMlyxKwsSpBAuIMjAjJfWrFaeUpseP7mg9oxXyWoV9B4k2y/ZY003uZ1YOHg6Opee7cq3VKfg/7LHQSxJx8TfokpK8kW4RJSUBKmN8YHyyUrRn1N8gotjTqPboUq+fU3yC2fKCtEWVryDCuozLdV8duH+lSps0Gf7suzFZw5gi4YnpUHPAzP/OpWVhDndJ81sOCrFDRUcOe4SJ/tByaNW/etlVLtnhGLZrYdE3Hx+k/8qLHg5GfvJbOz2mpfbeI5x5zccOg9WSzwvYxdNRo5zRLvzNGYO8DLoW+Wk9lyg+RgpM1qIi4TaFouO74sNXppD/zMW9XN/iBUixEbVSmOx17/wBV1aNZ1EPNGm/+OXkz5yXJR+LcAqi7SqX1XAXmicYI1hfQMlAkbU/D1SvPSdmvP7e90yy6IAmcV6KWSJpktYPp3E938nT+f97lruPWVPpd9F6uJNT+Tb+p/wC9y83HpsspneR5Kqh8R+WWc/h/wcdKxKiiuCpBKSokrCgGXLqfw/tcPqUyfiaHD5TB8wuUJXt4vWvkrVSdov3T0OBafNcWuq72iUft/RvoltsTPqqIi8AegCIiAlTO6cD5Zqdoz+VvkFig0kw3Mgj1WKzpcYynDoGS2fJ+QQWVhZWkGFLCN8+GH1UVJrsCNa2IGLfTm+BpDgOsFUcMcYjSqUi2qAw0w8s5oN2QCDOcyYAjFpXrtTYdjpDT4BV2eqGHFge06CAXN/TOBG6dfQtqbjJxTxnr5GmyLa4M0lfjQ+Sb4Zzi5l4NbepuLnNdLsDgAN8jFbjgzhapUbV5R7S2nTIMAAvLwHNJb/bAN2MZPQpWa40guc98Em6aQEggwMtBOvQpV6184MDGzMCJcdBcR5LKDlX7Tsz9v9ZorhPOWyum2ABqAHYpIi5jsC438Sq38OiwZl7nHoa2PNwXZL5z+I9tPtVNgybQDu89wP7G9qs+yobtTH7cTn1TxWzlDTI0K6k2IHX9V53cIMnF4wOOK9tJ84jUvbZKQqtBxA3z2KxoVYPOPUPr9VeKo3KSDvuJP/SCdt/7lDjqz+C3c/6L0cU6X8pTjCbx6y4qjjlIoiSCL4nsMKpjxvz9y1l/Bj7HEIAUNfcFmjfqOu02ue7ZY0uPY0SrZvHMqsGLnUsGFt6HE22PyoOb+s3fU+C2Vn/Diqf6tRrdYY1zvFwHkuOzXUV85G6Onsl8pyhIUOVxwz0Rmvodn4hWZvxh7yNpzmjsZC3Nl4MpUhFOmxvQ0T2qst7aqXCEW/PgdUdFPq8EeCbXytCm8iC5jSRqdHOHbK9aIvLSeZNotEsLARFOnTncBmfvSoSbeESWWcRLiYwIG8x99qoVtZ+iCIOG4epVSym+SQCysLKwAYySANJhSq04iDIOSk2g8GQ12Bn4SpVKbyfgduhphbVD2eTyQKZkCACRhB0iZwWBQMGW9ZMR4qPszth3dPonsz9h3dKy49U/9/AJFjYxLQd0u/0suLNAd5T2yoezP2Hd0p7M7Yd3So9rpH0BnlG7Ha4rItAj4G9mSj7M7Yd3Snszth3dKZs8PQEzaTGAAOsAIbY6RmBqBOKh7M7Yd3Ss+zP2Hd0qd1v3AFfEnHHReI8Vp7ZxYstUkvoi8STLXOYSTnN0i91rcezP2Hd0p7M/Yd3Sso2XReYtohxi+DRpWcVLIGx7NT3ky4npJzVjuLVkw/laUDRGa23sz9h3dKezP2Hd0qe+v8X6kbI+B4qXBtJohjLrQIDWuc0DoUK3BFF7S2oy+PzOcY3xOK2Hsz9h3dKezP2Hd0qFbeurJwuRq6XF6zN+Gz0wdcT4HBbCmGtgMaGjU3AHsVnsz9h3dKezP2Hd0rGU7pe9l/sKMVyMCrjkY1Xj5o2uROe7nHBPZn7Du6U9mfsO7pWP/J4Mkl7U6Ikzrk+Sy61ExgN84yoezP2Hd0p7M/Yd3SpzZ9wSFVs4s7CQgDMceiQcOw4qPsz9h3dKezP2Hd0pmfWPoCXMAyJPWAsPrkxADYyiVj2Z+w7ulPZn7Du6Ue/klj8AU2C6SdBHVJz8FitTAMDUDjvU2UnjJrx8pWDZ36Wv7pRxe3G15BUsqz2Z+w7ulFr2S8GDoURF6YxCIiAIiIAiIgCIiAIiIAiIgCIiAIiIAiIgCIiAIiIAiIgCIiAIiIAiIgCIiAIiIAiIgCIiAIiIAiIgCIiAIiIAiIgCIiAIiIAiIgCIiAIiI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://t2.gstatic.com/images?q=tbn:ANd9GcTGHwKd4izsMdvSeHQL5wQWGpe-qtiGVj73P5LIOMPBtfXKeRoxaw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714488"/>
            <a:ext cx="2137410" cy="2137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http://t3.gstatic.com/images?q=tbn:ANd9GcRfqDk0otn-nqD-actuDJ10QcOwPqcX6XUWFD4CCghPD7j0pnu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4071942"/>
            <a:ext cx="1895475" cy="2419351"/>
          </a:xfrm>
          <a:prstGeom prst="rect">
            <a:avLst/>
          </a:prstGeom>
          <a:noFill/>
        </p:spPr>
      </p:pic>
      <p:pic>
        <p:nvPicPr>
          <p:cNvPr id="3088" name="Picture 16" descr="http://t3.gstatic.com/images?q=tbn:ANd9GcTswaxEyi-4Si3J0ltlIYY1VCGVwfl9YNWOIoEk_6NoLvXmQA_t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4357694"/>
            <a:ext cx="2000249" cy="2000249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Види взуття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3.gstatic.com/images?q=tbn:ANd9GcSAKBy6Z4Fz5mQTs9KlVnvZ3wcL384wnjQeqXK57KvMo6GUgZb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00372"/>
            <a:ext cx="2038347" cy="17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0.gstatic.com/images?q=tbn:ANd9GcRiTfJwt271a7KfnKV6uB99oGxg2GJPz1IHFRN5cwr8ayiYNZ4Rsw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9" y="1571613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t1.gstatic.com/images?q=tbn:ANd9GcS4mY1AShJIxOY0eq3S9Ce5s2Sm7Ecy0XwxJF0mTiZhjSy6IVq_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000372"/>
            <a:ext cx="1934845" cy="19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2.gstatic.com/images?q=tbn:ANd9GcTtMXXFpwba3DWNpfJUwszkqvHt9seZOp2o5PrQAtOehg8TjBoOZ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929198"/>
            <a:ext cx="206248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AutoShape 2" descr="data:image/jpeg;base64,/9j/4AAQSkZJRgABAQAAAQABAAD/2wCEAAkGBhQSEBQUERMWFBUVFBgVGBUVFxYYGBQXFBQYFBQWFxgZHSYeGBojGRgUHy8hIycpLCwsFR4xNTAqNyYsLCkBCQoKDgwNDQwPDykYFBgpKSkpKSkpKSkpKSkpKSkpKSkpKSkpKSkpKSkpKSkpKSkpKSkpKSkpKSkpKSkpKSkpKf/AABEIAM8A8wMBIgACEQEDEQH/xAAcAAEAAgMBAQEAAAAAAAAAAAAABAUDBgcIAQL/xAA/EAABAwIEAwYDBQcCBwEAAAABAAIRAyEEBRIxQVFhBgcTInGBMpGhQlKxwfAUIzNictHhgpIVQ4Ois8LDJP/EABYBAQEBAAAAAAAAAAAAAAAAAAABAv/EABYRAQEBAAAAAAAAAAAAAAAAAAARAf/aAAwDAQACEQMRAD8A7iiIgIiICIiAiIgIiICIiAiIgIiICIiAiIgIiICIiAiIgIiICIiAiIgIiICIiAiIgIiICIiAiIgIiICIiAiIgIiICIiAiIgIiICIiAiIgIiICIiAiLBjMYykwvqODWtEknYAIM6+SuS9ou/ZrS5mCw5edhVqnSzoQ3cj1IlQOz3fq7xCMbTBYR5TSADmnlBdBG/GdkHakVH2f7ZYXGAfs9ZrnRPhnyvHPyG59RIV2Cg+oiICIiBKxsrtJIDgSNwCCR68loHeZ3hfstN1LDuHjOBuLloAMmOnNcn7F9sDhceypUc4yTqJJlwfB8xPOSfWOSD02vkqLgczp1WtNN7XamhwgiYPGNwuU96PajF0qumnUfSYJADCWkkCbkX5R7oOwSvq4Rkne/i8O9tOsw4imby6RUiS0lr+IkH4gfVb/Q74svcWgvqMkXLqbobbYls/MSEG8Io2BzGnWYH0XtqMOzmkEH3H4KSgIiICIiAiIgIiICIiAiIgIiIC4/3udp3moMO0wwSXAbu2awAagTLuo29l1vE1dLHHkCV5m7X5gauNqgmeJkz8JAAE25n2GyDV8dUOu8yAN95gE+hlRxUVvi8KK8FpAq7bgNq8v6X2NzYxw40b2EEggggwQRBHqERLo4stILXQQZHQ9Dw9lvfZ3vpxmHhtRwrsHCpd3s8eb5yucSvupFeksi76cFXAFUuoOP3hqbPRzb/MBbjgc/w9b+FXpPng17SflMryBSxLm/C4j02PqOKkszRw4A+oP5EIPYsrS+8Hty3CU/CpHVXqWa0XibA+pJAA4lefsL2kxLiKbHv8xgND3wZ2sSeal1MQ4N1SPNMP28ODHiTaNWzTvpki7pNEXOcwL3l5Ot5IcSSbOIIcBFiARE854b0StRhA4iSWtPGPM/lpbaB1PyX2rSpAfw4GqHOc55e0DfbSBJ28nqeRGKlnVWacFxfTsxwJD2+bUACOs9L3Cvc67VVsQGDEu8VzbB1mk8Lx8REDbr6KlwuGDA5x9AOMbchv+oWNj7Gob8uXT2O3oEFw7F1MQKVNrtTW+Smxx8rQ5xNuAJJk8z7R9zLs/XoXqU3AcTv8yNvkvxkWANXFUKIc1jqtQN1vOkA2JM7TMwNzYcV6UxODw2KlpLKhbZ2lzS4cCHR+ai4879me1GIwFQVKLjpJhzD8D4uWuG09RcL0R2X7T0sdQbVono9hPmpu4td+R4qk7Q93VCrQ0UmBvQQJ6jkVpnZrK6+TYhznS+m8aXMgglodIcDMFwv8zzQdmRRMszSniKYqUnamn5g8QRwPRS0BERAREQEREBERAREQEREFP2qxXh4WodrQvLGZ1C6rUdO9Qj5WXorvPzHw8MB6uPo26811HQAOn1KYJ2VMLiWzBIMepjh+tgeCsMbhGvkVgWkTDxd7Gt2JtFRm/pHDdR8hbL55LbK+EbUZDhcbEWIvNjuNlpHPcdlT6VyJbwe27T78D0KhrequX1KYc5vmHmJ0gSZfMOZs7c3F7KmxWUU3kkA0yC6QzzDy3+A+Ztr7QsxWvL6p78nI/wCYz3McJ4rLRyUbucY/kH/s6Gjnc/NB+MnmX6WlznM0NDdx4hDXkf8AT1j0crJlDd9TSJeZAnw2P0mAN9ZFgAJjiQrDLcBqBYxrWUzZwJdDw5p0lzoD60H7LNLZg81teC7NN+N01H6WjU4AAQPsUxZg5DoLqo1DJsPTqOq1K4caNGn4lQfafqcGtbMDTqJMgc3dCsOZ5jTruaaGHZh28GsL3dNbi5xGqOItbqttdhhhalVz6QrUK9Pwq9KYJbOprmO2D2uAIn/K1DNBQYT+zNe2mbjxTLiSLzBgD0vAvKCvxlSXaR78fn7fiFGruu0CIDgIm99reyy0mEyYJNzzIAuT6DcrBTpklskxqkDnJ/CQgz5gySI5ldJ7icE042o/xGg06JGi0v1kTA5NiT1c1c3zB8RwvHUDn+C+ZFnFTCV2VaTtD2GWuF9wRsdxBNuMn1AewFCzXKWV2aXj0PELnmD786HgsdUoOL3EgtpvpmC0CTDnAgGbdOJXR8tzFlejTq0zLKjQ9s7w4TfqorBkmR08KwtpiNR1OP3jET8uSsURAREQEREBERAREQEREBERByXvrxZFNwHCnH+8imfo/wCi4ljqOmoQuxd877VBf/l/+Ri5d2hoQ+R6fJU19yKtpJ6raMPipWl4SmYkKxw+OcwifxVRutIBwXzMMnDmAlrSZm4HKD12/AKBlebNJC2V9ZpAg8FRpdbLC2IL4t9o8JHG/EceHqsH7EAZgn+ol0exstyqYMOHNRn5RKgqcrgOGrgt4y2s2ByWsNyhwOxVhSc6k0mCTYNbPxOdZo9yQqMfbzNmUmeG0jW8Sf5WbSepg+wJ5TzHFEl5DpGnccRxuJ36c/Rb/iqlN7quLc0OZhhDC4H9/XFmlwP2A/TpbsG6Z+1OoYPJn1aNatchhEk3LnOJJJudhc9XrIy1Oz9c0KNSg11SjWZLiwiz5LTTfF/LyP8AVsZELNcvdRqUWP8AK52lxZ90WLZPPfa34nYHGpSwrKmFq1KRLQHeG9zdUfeAsVqDHufW1Pc5ziZLnEkm0kkm5KDNjH3ANgd/a9udpUOnTJOnhv1HUdT9VNrMa4kGdUiCCIHOQRfhy4rHWfo8rYH5xuB/fqUGRuJa0gHcAcNQ5wRxEz67+npLsR27w2MpMbTcGVA0A0jA2t5ODh0FxxAXl9lYG1QSOY3Hp/ZXmS4OoHB+GrNmxh1jb71iD/lFesUWo93me1auEAxhYKrXaAWva7W22h1ifNeI3t1W2yoPqIiAiIgIiICIiAiIgKBnWatw9J1R3AW6lT1o3enXIw4aOIJ/BByrth2kfjPGc7Yt1Bo4eHWY4+vlYb+qrM5wocT7qCagktdaeP8AVYgn339VKY9wb5vM0RB+1G1+BVRFyqjpcWnYqfW7PTdgUcETY3HzHsrrK81AjUqKRuEfTPJWOCzRwMStoDKVZu4/NVWN7Mxdny/W6on4LMwVaYeuDxWi1dVMxf63WTDZi+ePoEHSKFRk8FVZ7jGl/g0rVX/u2bjS1zf3lYH7Nj4YcDImoY2VWzL6pbqc9tMRMve1sDnJIsvy7KKxILHeJaQWODjB4iJsbXUE3t3gWUMtZTpEEeIxpIjzQ173OI5l4n/Cz9gMta/LbgHXUqz7O8MfRo+a1vOMFWNIteXEA6ocDMtB2npqCi9mu2T8I007GmXahPAuADr8JsfmglikKFZ+Gq/CSSyeR4KiznLG0ngjcgn0HP8AXIqz7T55TxUOjS8cRz/QVHToVK7wxsudF3H7IFiTy2gBQYqZwrWio+pUdVvNEMhk6iGnxNVxpgxHE+8HDhrnkuOkE6umqZget/YL85nlzqLy14ghSstAa0vlsg6gCJPlHlAtAl7mfoBBV4r43RtqPymAvuGxLmOBaYIX7xFGCf1KwhqDcMi7cPpkSS0j7QK6X2f7x3QPMHiPhcbTMzrguad95FxYLgpYs+FzB9My10IPVWX9tcPUIDneE4mAKkAOj7j50u9JB6K+BXl3LO2JjTV2Ig7EEbXBsVuGS9rq1GDh60Mt+6f56UDgAfNT/wBJHooruaLQsr71KZAGLpOonjUZNWl1JI8zR6j3W45dm1GuzXQqsqN5scDHrGx9UExERAREQEREBc870K3wt6D6ldDXM+9D+I30H5oOV47L+I+fL1UFpcw2n0O3or8qPUwoP6stCqOiobyx0b8OC/UPaJPmH3m3+YCy1srHCB7W/wAKLpqU7ifa4P1/UKIlYfH/AHXK2wnaFzbG4VA6ux4moyD99oj9ceS+/sz4/dPDxGx+IcOfOVRtFfNqDxem57vusALo+90HUqIc30iaWmi0TLmaHuMmx8epDWkC+mmJFuJtrP7YAdL5be8jrxP2ieANrcdld4LGUIEs12jVMn/A6CAoIOKxzC7U93iPA+P97UJvIJdUc3hw0gTKxMzOlJPhloIAJFMCAIi7Kk/X33C2illeHrD928NP3XWULHdi3j4RPUXBQYcN2teAQ3EOEkOh7iQbQQW1w7S0iPhqTY8xETGtD/MWNYSXanMJ8M8REksEidqgnkLEwsT2dqtMaCobcFUpmWamnm0kfggtKeVB7ARWY1xaSBUaaYJG4FUg0zxPxf2UCvTxOFeCQ+kCR5m/C7jLXXa+19yvwcU9t3sa7rGh3+5kSergVlwuaASGVHUgYBa4BzHQOJFnbn4m7EySgk4jGmtTiq8PjzAnTqBJB0hx80X2vws3TJjZVQL3lv2WjUREDkze5iXb8l+cRQLZOjS0CZZqDYE+aTI95HQFZcvLQCdYZUcCRqsIiGRPlPGxvJN+CDLi8oLnWCzUezHNTMPiiwxUBMloGkTJdwPA/wCkkW3V/gwyq0mm9roJbY8RzG4stZg1OvkMKoxWVluy6BXwarsTl0jZWDQ3USFIweYvpnylbBiMlnaygVsgI4rMErD9q3DhB6KbQ7VNa8PYXUqo2fTJaSeTtO83F5WvDJ38GlYX4bSTN9O/Q8iPeJHEhRXofu77xm4xvhV3tFYEhpjT4rQJmNg7mBvwW+heQ8vzZ1F7CDcO1ekiBB9APrzXprsH2g/a8GyoTLh5XHmRsfcKDYkREBERAWm9vuz7qzQ9gkgQQN+hW5L4UHnvHZXVo/xW6STtc+nAcL8dlEldo7XdkBiwHAw4D5x1XNc37F18O3W/bgIuf7K1VAvy6kCvoN+psBxJ9F+gqiFXyxruHuLFV2Iy17TLT7iQfktg9F+Xxx/yg179scLPGrcAumfSV8OEpPMsJpu9eJV3VwQdwB/FV2IyqPhMeu3P8kRFJq09xrbzFj0Vvk/a+pT+B56tdf6FVDXVKc2t9NoMb8hdftz6VT426TzbFuI/X1QdIyvtpRqw2vSaDzG3yV//AMGw9UTTDT1C443DPbdjvEb/AN3OOtv1wVplPaSpRIgkdEG2Z32HDwdO651nPZapQcZbbgV1LKu3DXgCpE81kz7RXpENE24IOHPe4AtkhpN2za21lIy+vHlmx3HAxzGxVnmvZyo1xOg78jCpX4dzTBCDY6TGR+7qmmdyHXYeBABB3EbzsF+RrBB0g6AYfRJ/di5niGE7/Z9lr3jkLJSxh5lBsmF7RvZtVkBoGms0kCTuXtkl3q6Be6sm9qCQT4dN2wEVQDPEkXt0mVQYbGF3xuDuPnAd73G6lO/Zt3U2kzJMu9rSguv+KapjDuOwBHiQfvXFI2WGvmrWj+EBe2t9RgA5nXSaPkVrmJfhR8NNzd7hx4iOPDooj69AfCx5tHmeOckmGg/IhLot8xzrVbU0A/YpjU42+EmSDzs4HoqjGnQAHAtj4WE+YcJfxA3EWNztcux1M5cARSa2kHb6BDiORd8X14Kv3Kg/Ulx6n9W5Bd+7mMQKdE03GJA3O7tQEet1xbK8FBk7/gtsfmZo4MtBh1SpTaOcNcKjiP8AaB/qCK9IItI7qu1jsZhXNqu1VKJDSTcuaQdDieJs4H+lbuoCIiAiIgLDisGyo3S9ocOqzIgpD2Sw4D9NMBzgRqi4nkd1z/MO7Ov4h8OIJJvte52XW18hB57zTK30Xua4EgWmLHn6XV93c9mGYrEOfVEsossP56nlB9mh3+5dZx2SUqoOtgM8eK/WWZTSw7dNJgaCZMACTzMbqjR867sAZdQMdNvpstLzTsrXonzMJHp+pXeIWOtQa4Q4AjqEo831sNw2PIqur5WOFvwXec87v6NaSwaT+tuS5NnGXGhVLDMDYn5JRqb6VSntO0SNj6/RZRmYd/Ebv9qOPIhWxYD+vxCh4nLWum3uP7Ko/DQd6Tgf5TYi8e31UvBdo6lFwmWweO3zVTWy97TLTMRxuvjce5phwkbQ78Db5oOmZZ2zpVhprNAP3h/ZRsdk+FrOLmECVoTatIm00j/Ltte22/6CzNNQRpqMfad9J2mOX5KC2zXsCDekR6LVsV2WrMPwFX9HPK1LcOHtI+krHU7WOdPmCo1t2UVgPhKwuy+r90q8xGb1HWDwPSFXVWPdu8oK+rh3De3qsJU44McXfVfRQYOKggtYSpuEwV5KytcB8LSfb818fUdxIaPmUVOGJbTEk+w3PRRMXmLnuD3WgQxo4cZ68yegCieIPsjUeZ/V7rNQw95cT+jwQdc7gqhbUxDPvU2O6+RxH/0+hXZlxPuPd/8AsqDnQP0e38z9V2xQEREBERAREQEREBERAREQFU5n2ZoV7vYJO5HFWyIOYdqO7pwOrDgBjRZoHPmtYp9hsVodUczQ1uxO5524Bd1hYsRhg9hadiISjzg9lyDuLW6LA+jO4Dh1C6rmndTrqTTfpBNzG3txWm9pezbsNU0Ma5zWiC47uI4n16K5o1KrlbT8JLehuFEq5e8GxB5xYngfotibgKhZrDHabwY3jeFEe0KikdWrNO7oO89Ynb0AX12Z1DZzQ71HWTci1rKzNJYnYdBWjFjY0WHbgOpJ6cFi8VswaLZgcOl/rCsnYZYzhPT5IiAMSNhSbaPwvx5r8txD9mtaOsDle/qp5w3UfJfnweqCC8VHGCbf45FfG4S8kz03U80gvht0RUenho6fisgAbdScDgqtd+ihTdUduQ3gOZ5CY+a6f2G7oXB7a+PiGnU2iLgkbGoYuOg+agndyWQvYypiqg0iqAynO5aCXOd6E6Y9F1JfmnTDQABAAgAcF+lAREQEREBERAREQEREBERAREQEREBR8TgWVBD2h3qFIRBAx2TsqUjTLQBECBt6Ln+P7oiXSypAJ9h7FdPRBxPtF3b1aJaKIL43P3uvQ9FHybu0xNcOc8eE0C0wS432Htuu56UhFeb8yyCrSqFuhzgPtBp/JRqOS4ipanRdIuS5rg0CRJJi3Fek6mBpuuWNPqAvtPBsaCGtAneBulHmtuQ4hxhtF5Pp+Zsrt3dRjG0w90anXFOPhng5wkz6LvTcKwbNaPYLJCtHCsB3PYuoRrcxgJuYJj5x+C2rLu5DDsI8R7ngcC4wfkumIoisybs7QwrNNCm1g6AKzREBERAREQEREBERAREQEREBERAREQEREBERAREQEREBERAREQIREQEREBERARE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data:image/jpeg;base64,/9j/4AAQSkZJRgABAQAAAQABAAD/2wCEAAkGBhQSEBQUERMWFBUVFBgVGBUVFxYYGBQXFBQYFBQWFxgZHSYeGBojGRgUHy8hIycpLCwsFR4xNTAqNyYsLCkBCQoKDgwNDQwPDykYFBgpKSkpKSkpKSkpKSkpKSkpKSkpKSkpKSkpKSkpKSkpKSkpKSkpKSkpKSkpKSkpKSkpKf/AABEIAM8A8wMBIgACEQEDEQH/xAAcAAEAAgMBAQEAAAAAAAAAAAAABAUDBgcIAQL/xAA/EAABAwIEAwYDBQcCBwEAAAABAAIRAyEEBRIxQVFhBgcTInGBMpGhQlKxwfAUIzNictHhgpIVQ4Ois8LDJP/EABYBAQEBAAAAAAAAAAAAAAAAAAABAv/EABYRAQEBAAAAAAAAAAAAAAAAAAARAf/aAAwDAQACEQMRAD8A7iiIgIiICIiAiIgIiICIiAiIgIiICIiAiIgIiICIiAiIgIiICIiAiIgIiICIiAiIgIiICIiAiIgIiICIiAiIgIiICIiAiIgIiICIiAiIgIiICIiAiLBjMYykwvqODWtEknYAIM6+SuS9ou/ZrS5mCw5edhVqnSzoQ3cj1IlQOz3fq7xCMbTBYR5TSADmnlBdBG/GdkHakVH2f7ZYXGAfs9ZrnRPhnyvHPyG59RIV2Cg+oiICIiBKxsrtJIDgSNwCCR68loHeZ3hfstN1LDuHjOBuLloAMmOnNcn7F9sDhceypUc4yTqJJlwfB8xPOSfWOSD02vkqLgczp1WtNN7XamhwgiYPGNwuU96PajF0qumnUfSYJADCWkkCbkX5R7oOwSvq4Rkne/i8O9tOsw4imby6RUiS0lr+IkH4gfVb/Q74svcWgvqMkXLqbobbYls/MSEG8Io2BzGnWYH0XtqMOzmkEH3H4KSgIiICIiAiIgIiICIiAiIgIiIC4/3udp3moMO0wwSXAbu2awAagTLuo29l1vE1dLHHkCV5m7X5gauNqgmeJkz8JAAE25n2GyDV8dUOu8yAN95gE+hlRxUVvi8KK8FpAq7bgNq8v6X2NzYxw40b2EEggggwQRBHqERLo4stILXQQZHQ9Dw9lvfZ3vpxmHhtRwrsHCpd3s8eb5yucSvupFeksi76cFXAFUuoOP3hqbPRzb/MBbjgc/w9b+FXpPng17SflMryBSxLm/C4j02PqOKkszRw4A+oP5EIPYsrS+8Hty3CU/CpHVXqWa0XibA+pJAA4lefsL2kxLiKbHv8xgND3wZ2sSeal1MQ4N1SPNMP28ODHiTaNWzTvpki7pNEXOcwL3l5Ot5IcSSbOIIcBFiARE854b0StRhA4iSWtPGPM/lpbaB1PyX2rSpAfw4GqHOc55e0DfbSBJ28nqeRGKlnVWacFxfTsxwJD2+bUACOs9L3Cvc67VVsQGDEu8VzbB1mk8Lx8REDbr6KlwuGDA5x9AOMbchv+oWNj7Gob8uXT2O3oEFw7F1MQKVNrtTW+Smxx8rQ5xNuAJJk8z7R9zLs/XoXqU3AcTv8yNvkvxkWANXFUKIc1jqtQN1vOkA2JM7TMwNzYcV6UxODw2KlpLKhbZ2lzS4cCHR+ai4879me1GIwFQVKLjpJhzD8D4uWuG09RcL0R2X7T0sdQbVono9hPmpu4td+R4qk7Q93VCrQ0UmBvQQJ6jkVpnZrK6+TYhznS+m8aXMgglodIcDMFwv8zzQdmRRMszSniKYqUnamn5g8QRwPRS0BERAREQEREBERAREQEREFP2qxXh4WodrQvLGZ1C6rUdO9Qj5WXorvPzHw8MB6uPo26811HQAOn1KYJ2VMLiWzBIMepjh+tgeCsMbhGvkVgWkTDxd7Gt2JtFRm/pHDdR8hbL55LbK+EbUZDhcbEWIvNjuNlpHPcdlT6VyJbwe27T78D0KhrequX1KYc5vmHmJ0gSZfMOZs7c3F7KmxWUU3kkA0yC6QzzDy3+A+Ztr7QsxWvL6p78nI/wCYz3McJ4rLRyUbucY/kH/s6Gjnc/NB+MnmX6WlznM0NDdx4hDXkf8AT1j0crJlDd9TSJeZAnw2P0mAN9ZFgAJjiQrDLcBqBYxrWUzZwJdDw5p0lzoD60H7LNLZg81teC7NN+N01H6WjU4AAQPsUxZg5DoLqo1DJsPTqOq1K4caNGn4lQfafqcGtbMDTqJMgc3dCsOZ5jTruaaGHZh28GsL3dNbi5xGqOItbqttdhhhalVz6QrUK9Pwq9KYJbOprmO2D2uAIn/K1DNBQYT+zNe2mbjxTLiSLzBgD0vAvKCvxlSXaR78fn7fiFGruu0CIDgIm99reyy0mEyYJNzzIAuT6DcrBTpklskxqkDnJ/CQgz5gySI5ldJ7icE042o/xGg06JGi0v1kTA5NiT1c1c3zB8RwvHUDn+C+ZFnFTCV2VaTtD2GWuF9wRsdxBNuMn1AewFCzXKWV2aXj0PELnmD786HgsdUoOL3EgtpvpmC0CTDnAgGbdOJXR8tzFlejTq0zLKjQ9s7w4TfqorBkmR08KwtpiNR1OP3jET8uSsURAREQEREBERAREQEREBERByXvrxZFNwHCnH+8imfo/wCi4ljqOmoQuxd877VBf/l/+Ri5d2hoQ+R6fJU19yKtpJ6raMPipWl4SmYkKxw+OcwifxVRutIBwXzMMnDmAlrSZm4HKD12/AKBlebNJC2V9ZpAg8FRpdbLC2IL4t9o8JHG/EceHqsH7EAZgn+ol0exstyqYMOHNRn5RKgqcrgOGrgt4y2s2ByWsNyhwOxVhSc6k0mCTYNbPxOdZo9yQqMfbzNmUmeG0jW8Sf5WbSepg+wJ5TzHFEl5DpGnccRxuJ36c/Rb/iqlN7quLc0OZhhDC4H9/XFmlwP2A/TpbsG6Z+1OoYPJn1aNatchhEk3LnOJJJudhc9XrIy1Oz9c0KNSg11SjWZLiwiz5LTTfF/LyP8AVsZELNcvdRqUWP8AK52lxZ90WLZPPfa34nYHGpSwrKmFq1KRLQHeG9zdUfeAsVqDHufW1Pc5ziZLnEkm0kkm5KDNjH3ANgd/a9udpUOnTJOnhv1HUdT9VNrMa4kGdUiCCIHOQRfhy4rHWfo8rYH5xuB/fqUGRuJa0gHcAcNQ5wRxEz67+npLsR27w2MpMbTcGVA0A0jA2t5ODh0FxxAXl9lYG1QSOY3Hp/ZXmS4OoHB+GrNmxh1jb71iD/lFesUWo93me1auEAxhYKrXaAWva7W22h1ifNeI3t1W2yoPqIiAiIgIiICIiAiIgKBnWatw9J1R3AW6lT1o3enXIw4aOIJ/BByrth2kfjPGc7Yt1Bo4eHWY4+vlYb+qrM5wocT7qCagktdaeP8AVYgn339VKY9wb5vM0RB+1G1+BVRFyqjpcWnYqfW7PTdgUcETY3HzHsrrK81AjUqKRuEfTPJWOCzRwMStoDKVZu4/NVWN7Mxdny/W6on4LMwVaYeuDxWi1dVMxf63WTDZi+ePoEHSKFRk8FVZ7jGl/g0rVX/u2bjS1zf3lYH7Nj4YcDImoY2VWzL6pbqc9tMRMve1sDnJIsvy7KKxILHeJaQWODjB4iJsbXUE3t3gWUMtZTpEEeIxpIjzQ173OI5l4n/Cz9gMta/LbgHXUqz7O8MfRo+a1vOMFWNIteXEA6ocDMtB2npqCi9mu2T8I007GmXahPAuADr8JsfmglikKFZ+Gq/CSSyeR4KiznLG0ngjcgn0HP8AXIqz7T55TxUOjS8cRz/QVHToVK7wxsudF3H7IFiTy2gBQYqZwrWio+pUdVvNEMhk6iGnxNVxpgxHE+8HDhrnkuOkE6umqZget/YL85nlzqLy14ghSstAa0vlsg6gCJPlHlAtAl7mfoBBV4r43RtqPymAvuGxLmOBaYIX7xFGCf1KwhqDcMi7cPpkSS0j7QK6X2f7x3QPMHiPhcbTMzrguad95FxYLgpYs+FzB9My10IPVWX9tcPUIDneE4mAKkAOj7j50u9JB6K+BXl3LO2JjTV2Ig7EEbXBsVuGS9rq1GDh60Mt+6f56UDgAfNT/wBJHooruaLQsr71KZAGLpOonjUZNWl1JI8zR6j3W45dm1GuzXQqsqN5scDHrGx9UExERAREQEREBc870K3wt6D6ldDXM+9D+I30H5oOV47L+I+fL1UFpcw2n0O3or8qPUwoP6stCqOiobyx0b8OC/UPaJPmH3m3+YCy1srHCB7W/wAKLpqU7ifa4P1/UKIlYfH/AHXK2wnaFzbG4VA6ux4moyD99oj9ceS+/sz4/dPDxGx+IcOfOVRtFfNqDxem57vusALo+90HUqIc30iaWmi0TLmaHuMmx8epDWkC+mmJFuJtrP7YAdL5be8jrxP2ieANrcdld4LGUIEs12jVMn/A6CAoIOKxzC7U93iPA+P97UJvIJdUc3hw0gTKxMzOlJPhloIAJFMCAIi7Kk/X33C2illeHrD928NP3XWULHdi3j4RPUXBQYcN2teAQ3EOEkOh7iQbQQW1w7S0iPhqTY8xETGtD/MWNYSXanMJ8M8REksEidqgnkLEwsT2dqtMaCobcFUpmWamnm0kfggtKeVB7ARWY1xaSBUaaYJG4FUg0zxPxf2UCvTxOFeCQ+kCR5m/C7jLXXa+19yvwcU9t3sa7rGh3+5kSergVlwuaASGVHUgYBa4BzHQOJFnbn4m7EySgk4jGmtTiq8PjzAnTqBJB0hx80X2vws3TJjZVQL3lv2WjUREDkze5iXb8l+cRQLZOjS0CZZqDYE+aTI95HQFZcvLQCdYZUcCRqsIiGRPlPGxvJN+CDLi8oLnWCzUezHNTMPiiwxUBMloGkTJdwPA/wCkkW3V/gwyq0mm9roJbY8RzG4stZg1OvkMKoxWVluy6BXwarsTl0jZWDQ3USFIweYvpnylbBiMlnaygVsgI4rMErD9q3DhB6KbQ7VNa8PYXUqo2fTJaSeTtO83F5WvDJ38GlYX4bSTN9O/Q8iPeJHEhRXofu77xm4xvhV3tFYEhpjT4rQJmNg7mBvwW+heQ8vzZ1F7CDcO1ekiBB9APrzXprsH2g/a8GyoTLh5XHmRsfcKDYkREBERAWm9vuz7qzQ9gkgQQN+hW5L4UHnvHZXVo/xW6STtc+nAcL8dlEldo7XdkBiwHAw4D5x1XNc37F18O3W/bgIuf7K1VAvy6kCvoN+psBxJ9F+gqiFXyxruHuLFV2Iy17TLT7iQfktg9F+Xxx/yg179scLPGrcAumfSV8OEpPMsJpu9eJV3VwQdwB/FV2IyqPhMeu3P8kRFJq09xrbzFj0Vvk/a+pT+B56tdf6FVDXVKc2t9NoMb8hdftz6VT426TzbFuI/X1QdIyvtpRqw2vSaDzG3yV//AMGw9UTTDT1C443DPbdjvEb/AN3OOtv1wVplPaSpRIgkdEG2Z32HDwdO651nPZapQcZbbgV1LKu3DXgCpE81kz7RXpENE24IOHPe4AtkhpN2za21lIy+vHlmx3HAxzGxVnmvZyo1xOg78jCpX4dzTBCDY6TGR+7qmmdyHXYeBABB3EbzsF+RrBB0g6AYfRJ/di5niGE7/Z9lr3jkLJSxh5lBsmF7RvZtVkBoGms0kCTuXtkl3q6Be6sm9qCQT4dN2wEVQDPEkXt0mVQYbGF3xuDuPnAd73G6lO/Zt3U2kzJMu9rSguv+KapjDuOwBHiQfvXFI2WGvmrWj+EBe2t9RgA5nXSaPkVrmJfhR8NNzd7hx4iOPDooj69AfCx5tHmeOckmGg/IhLot8xzrVbU0A/YpjU42+EmSDzs4HoqjGnQAHAtj4WE+YcJfxA3EWNztcux1M5cARSa2kHb6BDiORd8X14Kv3Kg/Ulx6n9W5Bd+7mMQKdE03GJA3O7tQEet1xbK8FBk7/gtsfmZo4MtBh1SpTaOcNcKjiP8AaB/qCK9IItI7qu1jsZhXNqu1VKJDSTcuaQdDieJs4H+lbuoCIiAiIgLDisGyo3S9ocOqzIgpD2Sw4D9NMBzgRqi4nkd1z/MO7Ov4h8OIJJvte52XW18hB57zTK30Xua4EgWmLHn6XV93c9mGYrEOfVEsossP56nlB9mh3+5dZx2SUqoOtgM8eK/WWZTSw7dNJgaCZMACTzMbqjR867sAZdQMdNvpstLzTsrXonzMJHp+pXeIWOtQa4Q4AjqEo831sNw2PIqur5WOFvwXec87v6NaSwaT+tuS5NnGXGhVLDMDYn5JRqb6VSntO0SNj6/RZRmYd/Ebv9qOPIhWxYD+vxCh4nLWum3uP7Ko/DQd6Tgf5TYi8e31UvBdo6lFwmWweO3zVTWy97TLTMRxuvjce5phwkbQ78Db5oOmZZ2zpVhprNAP3h/ZRsdk+FrOLmECVoTatIm00j/Ltte22/6CzNNQRpqMfad9J2mOX5KC2zXsCDekR6LVsV2WrMPwFX9HPK1LcOHtI+krHU7WOdPmCo1t2UVgPhKwuy+r90q8xGb1HWDwPSFXVWPdu8oK+rh3De3qsJU44McXfVfRQYOKggtYSpuEwV5KytcB8LSfb818fUdxIaPmUVOGJbTEk+w3PRRMXmLnuD3WgQxo4cZ68yegCieIPsjUeZ/V7rNQw95cT+jwQdc7gqhbUxDPvU2O6+RxH/0+hXZlxPuPd/8AsqDnQP0e38z9V2xQEREBERAREQEREBERAREQFU5n2ZoV7vYJO5HFWyIOYdqO7pwOrDgBjRZoHPmtYp9hsVodUczQ1uxO5524Bd1hYsRhg9hadiISjzg9lyDuLW6LA+jO4Dh1C6rmndTrqTTfpBNzG3txWm9pezbsNU0Ma5zWiC47uI4n16K5o1KrlbT8JLehuFEq5e8GxB5xYngfotibgKhZrDHabwY3jeFEe0KikdWrNO7oO89Ynb0AX12Z1DZzQ71HWTci1rKzNJYnYdBWjFjY0WHbgOpJ6cFi8VswaLZgcOl/rCsnYZYzhPT5IiAMSNhSbaPwvx5r8txD9mtaOsDle/qp5w3UfJfnweqCC8VHGCbf45FfG4S8kz03U80gvht0RUenho6fisgAbdScDgqtd+ihTdUduQ3gOZ5CY+a6f2G7oXB7a+PiGnU2iLgkbGoYuOg+agndyWQvYypiqg0iqAynO5aCXOd6E6Y9F1JfmnTDQABAAgAcF+lAREQEREBERAREQEREBERAREQEREBR8TgWVBD2h3qFIRBAx2TsqUjTLQBECBt6Ln+P7oiXSypAJ9h7FdPRBxPtF3b1aJaKIL43P3uvQ9FHybu0xNcOc8eE0C0wS432Htuu56UhFeb8yyCrSqFuhzgPtBp/JRqOS4ipanRdIuS5rg0CRJJi3Fek6mBpuuWNPqAvtPBsaCGtAneBulHmtuQ4hxhtF5Pp+Zsrt3dRjG0w90anXFOPhng5wkz6LvTcKwbNaPYLJCtHCsB3PYuoRrcxgJuYJj5x+C2rLu5DDsI8R7ngcC4wfkumIoisybs7QwrNNCm1g6AKzREBERAREQEREBERAREQEREBERAREQEREBERAREQEREBERAREQIREQEREBERARE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http://t1.gstatic.com/images?q=tbn:ANd9GcTesdCZrRWrUM3RYEH0C872Fwukqa0DntAncu8uj8qt2P2ydrk2Uw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1" y="1643050"/>
            <a:ext cx="14287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http://t1.gstatic.com/images?q=tbn:ANd9GcQ3UUfzmM7TqAtDwsNyqJQ3TV8beEMN3oyIP45jjIKyLkM5Hy7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4798794"/>
            <a:ext cx="2114548" cy="1678213"/>
          </a:xfrm>
          <a:prstGeom prst="rect">
            <a:avLst/>
          </a:prstGeom>
          <a:noFill/>
        </p:spPr>
      </p:pic>
      <p:pic>
        <p:nvPicPr>
          <p:cNvPr id="2056" name="Picture 8" descr="http://t0.gstatic.com/images?q=tbn:ANd9GcQpNcp_17UAPfCP2euPMpN1-IsViLYVosP7ODwZrciIPqrXqkd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86182" y="1785926"/>
            <a:ext cx="1824986" cy="1214446"/>
          </a:xfrm>
          <a:prstGeom prst="rect">
            <a:avLst/>
          </a:prstGeom>
          <a:noFill/>
        </p:spPr>
      </p:pic>
      <p:pic>
        <p:nvPicPr>
          <p:cNvPr id="14" name="Рисунок 13" descr="http://t3.gstatic.com/images?q=tbn:ANd9GcS2r1EHhNLYJTnjs7a_juwxFsfRx0_Aq4QmEYRYakOOkIAehi4YH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868" y="4714884"/>
            <a:ext cx="2466975" cy="1849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http://t0.gstatic.com/images?q=tbn:ANd9GcRXPgpD8jmmDJEPn9fQjSYckxkwafj7hZaNg2Ob1O3aMN1bQGWaqA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72199" y="3286125"/>
            <a:ext cx="2193588" cy="1643074"/>
          </a:xfrm>
          <a:prstGeom prst="rect">
            <a:avLst/>
          </a:prstGeom>
          <a:noFill/>
        </p:spPr>
      </p:pic>
      <p:pic>
        <p:nvPicPr>
          <p:cNvPr id="16" name="Рисунок 15" descr="http://t1.gstatic.com/images?q=tbn:ANd9GcQqBjcPmIQ9vd5iLCuL3WW_oQoiMxD8hVFQ67i35hVW06oU8Jwr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85985" y="1785927"/>
            <a:ext cx="1714511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6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Тема. </a:t>
            </a:r>
            <a:r>
              <a:rPr lang="uk-U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Одяг і взуття. Призначення одягу і взуття. Оздоблення сукні для ляльки.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Содержимое 6" descr="http://t0.gstatic.com/images?q=tbn:ANd9GcTzIpHtnQmxSdOvPppftSb1xfOUDvSrw4qIUCiCcfldLtpDVncJFw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828680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b="1" dirty="0" smtClean="0">
                <a:ln/>
                <a:solidFill>
                  <a:schemeClr val="accent3"/>
                </a:solidFill>
              </a:rPr>
              <a:t>Виготовлення і оздоблення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929066"/>
            <a:ext cx="6215106" cy="17526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сукні для ляльки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st\Рабочий стол\DSCF16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6500858" cy="4679165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st\Рабочий стол\DSCF16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071546"/>
            <a:ext cx="7000924" cy="4786346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st\Рабочий стол\DSCF16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1" y="500042"/>
            <a:ext cx="6500858" cy="557216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st\Рабочий стол\DSCF16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3524274" cy="2500330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  <p:pic>
        <p:nvPicPr>
          <p:cNvPr id="1027" name="Picture 3" descr="C:\Documents and Settings\st\Рабочий стол\DSCF16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286124"/>
            <a:ext cx="4659181" cy="3065758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  <p:pic>
        <p:nvPicPr>
          <p:cNvPr id="1028" name="Picture 4" descr="C:\Documents and Settings\st\Рабочий стол\DSCF1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571480"/>
            <a:ext cx="3742679" cy="235745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sz="3200" b="1" dirty="0" smtClean="0">
                <a:ln w="28575"/>
                <a:solidFill>
                  <a:schemeClr val="accent3"/>
                </a:solidFill>
              </a:rPr>
              <a:t>Охайний одяг – ознака культурної людини</a:t>
            </a:r>
            <a:endParaRPr lang="ru-RU" sz="3200" b="1" dirty="0">
              <a:ln w="28575"/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. </a:t>
            </a:r>
            <a:endParaRPr lang="ru-RU" dirty="0"/>
          </a:p>
        </p:txBody>
      </p:sp>
      <p:pic>
        <p:nvPicPr>
          <p:cNvPr id="16386" name="Picture 2" descr="http://t3.gstatic.com/images?q=tbn:ANd9GcQy1hyW8-QyPr4bBj3JhD6h_KVaB1Z3clkfXJDsaE6U78VmnT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786742" cy="4643470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b="1" dirty="0" smtClean="0">
                <a:ln/>
                <a:solidFill>
                  <a:schemeClr val="accent3"/>
                </a:solidFill>
              </a:rPr>
              <a:t>Догляд  за  одягом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12" name="Содержимое 11" descr="http://t0.gstatic.com/images?q=tbn:ANd9GcQKobXPKIUdUY3IGFon4wlbo3-_JZiF_2rP1zDCLwzwxKACYup-zw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286124"/>
            <a:ext cx="4452960" cy="30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t0.gstatic.com/images?q=tbn:ANd9GcSvPkac05bB9rl3n2nzGKaQpWxhzVG4DIBBwhZ80lfGjhG4ROqk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857364"/>
            <a:ext cx="371477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b="1" dirty="0" smtClean="0">
                <a:ln/>
                <a:solidFill>
                  <a:schemeClr val="accent3"/>
                </a:solidFill>
              </a:rPr>
              <a:t>Догляд за тілом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Содержимое 3" descr="http://t3.gstatic.com/images?q=tbn:ANd9GcR8TaJwLpMuoYYE3et8v8p7XSiH0kKhak6vgP-94ntJ5iI6hQg-B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43636" y="3929066"/>
            <a:ext cx="21812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t0.gstatic.com/images?q=tbn:ANd9GcQ-2VOYm3w4kjG_UXSBeeaFH07eyGYwRbsqOuiwDeUrpwT_kf6L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28868"/>
            <a:ext cx="2604770" cy="175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0.gstatic.com/images?q=tbn:ANd9GcREunHKVlejc76-2bZBKJy1C_ipN9Ai2ltlLcJ2b3GYuLOrijHT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071678"/>
            <a:ext cx="3500462" cy="425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7157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Види одягу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Содержимое 5" descr="http://t1.gstatic.com/images?q=tbn:ANd9GcR273BmDDB6819jfKtSnjKv8t7elIhHvZyg2UDD6se47IhYQYbP_Q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07249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Відповідно до статі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dirty="0" smtClean="0">
                <a:ln/>
                <a:solidFill>
                  <a:schemeClr val="accent3"/>
                </a:solidFill>
              </a:rPr>
              <a:t>Одяг для хлопчиків</a:t>
            </a:r>
            <a:endParaRPr lang="ru-RU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dirty="0" smtClean="0">
                <a:ln/>
                <a:solidFill>
                  <a:schemeClr val="accent3"/>
                </a:solidFill>
              </a:rPr>
              <a:t>Одяг для дівчат</a:t>
            </a:r>
            <a:endParaRPr lang="ru-RU" dirty="0">
              <a:ln/>
              <a:solidFill>
                <a:schemeClr val="accent3"/>
              </a:solidFill>
            </a:endParaRPr>
          </a:p>
        </p:txBody>
      </p:sp>
      <p:pic>
        <p:nvPicPr>
          <p:cNvPr id="7" name="Содержимое 6" descr="http://t0.gstatic.com/images?q=tbn:ANd9GcRW6a1vxUg9H0ui5uOG6K8xiFgODkm8_qH-2i8Wk0_WmY_WBE5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57430"/>
            <a:ext cx="20669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t1.gstatic.com/images?q=tbn:ANd9GcSqD5bKSq8Ys_f-FY4uBiahJKameO3qANQ0CiTkK3Wpse25UzC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357694"/>
            <a:ext cx="2505075" cy="1819276"/>
          </a:xfrm>
          <a:prstGeom prst="rect">
            <a:avLst/>
          </a:prstGeom>
          <a:noFill/>
        </p:spPr>
      </p:pic>
      <p:pic>
        <p:nvPicPr>
          <p:cNvPr id="9" name="Содержимое 8" descr="http://t2.gstatic.com/images?q=tbn:ANd9GcS_yIfdEwoAJcM6XbLxY1Dfry1NTqX3cVomkypm0seRqe8AyCsuMQ"/>
          <p:cNvPicPr>
            <a:picLocks noGrp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428868"/>
            <a:ext cx="24765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t2.gstatic.com/images?q=tbn:ANd9GcTtlUcASSK1gYs5U4F1SOH4a0iqpHkJ45u1sRFxV3QMRLqTfeIBjA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3929066"/>
            <a:ext cx="1956435" cy="2339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Відповідно до віку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3.gstatic.com/images?q=tbn:ANd9GcSRIhzQWPHdrYfoD2mmtYpjgo3y2PFdn9dxMDWiVNGG6MIyLyp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25336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0.gstatic.com/images?q=tbn:ANd9GcSNNTGnqRsJsB2_6jGDRELwnUrdkEyX9XBHQJ96vBFa4UhnY2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429000"/>
            <a:ext cx="152019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t2.gstatic.com/images?q=tbn:ANd9GcTzTnJCKAqkEr0fJoW36hgoVi0P9Orq4UOemf7TAUhBKU-3zHOJR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1785926"/>
            <a:ext cx="241363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t2.gstatic.com/images?q=tbn:ANd9GcTrkxnnSuzF6s3kNXv6zkisz1ZnNqrma9w2Ar5nr7u2Cl4jpfgX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3571876"/>
            <a:ext cx="1626870" cy="2796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t1.gstatic.com/images?q=tbn:ANd9GcTTwsHeDCL0jEMK19xUjzut8XL7ZzRVvm-Kxg2VJGBZyoxjxJNN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68" y="2500306"/>
            <a:ext cx="1743710" cy="261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Відповідно до сезону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None/>
            </a:pP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Осінній</a:t>
            </a:r>
            <a:r>
              <a:rPr lang="uk-UA" b="1" dirty="0" smtClean="0">
                <a:ln/>
                <a:solidFill>
                  <a:schemeClr val="accent3"/>
                </a:solidFill>
              </a:rPr>
              <a:t>      Весняний         </a:t>
            </a:r>
            <a:r>
              <a:rPr lang="uk-UA" b="1" dirty="0" smtClean="0">
                <a:ln/>
                <a:solidFill>
                  <a:srgbClr val="00B0F0"/>
                </a:solidFill>
              </a:rPr>
              <a:t>Зимовий </a:t>
            </a:r>
            <a:r>
              <a:rPr lang="uk-UA" b="1" dirty="0" smtClean="0">
                <a:ln/>
                <a:solidFill>
                  <a:schemeClr val="accent3"/>
                </a:solidFill>
              </a:rPr>
              <a:t>        </a:t>
            </a:r>
            <a:r>
              <a:rPr lang="uk-UA" b="1" dirty="0" smtClean="0">
                <a:ln/>
                <a:solidFill>
                  <a:srgbClr val="FFC000"/>
                </a:solidFill>
              </a:rPr>
              <a:t>Літній</a:t>
            </a:r>
            <a:endParaRPr lang="ru-RU" b="1" dirty="0">
              <a:ln/>
              <a:solidFill>
                <a:srgbClr val="FFC000"/>
              </a:solidFill>
            </a:endParaRPr>
          </a:p>
        </p:txBody>
      </p:sp>
      <p:sp>
        <p:nvSpPr>
          <p:cNvPr id="24582" name="AutoShape 6" descr="data:image/jpeg;base64,/9j/4AAQSkZJRgABAQAAAQABAAD/2wBDAAkGBwgHBgkIBwgKCgkLDRYPDQwMDRsUFRAWIB0iIiAdHx8kKDQsJCYxJx8fLT0tMTU3Ojo6Iys/RD84QzQ5Ojf/2wBDAQoKCg0MDRoPDxo3JR8lNzc3Nzc3Nzc3Nzc3Nzc3Nzc3Nzc3Nzc3Nzc3Nzc3Nzc3Nzc3Nzc3Nzc3Nzc3Nzc3Nzf/wAARCADwAKADASIAAhEBAxEB/8QAHAAAAgIDAQEAAAAAAAAAAAAAAwQCBQABBgcI/8QAOhAAAgEDAwIEAwUIAQQDAAAAAQIDAAQREiExBUETIlFhBnGBIzJCkaEUM1JyscHR8BUHJENiNHPx/8QAGQEAAwEBAQAAAAAAAAAAAAAAAAECAwQF/8QAIxEAAgICAgEFAQEAAAAAAAAAAAECEQMhEjFBBBMiUWEyQv/aAAwDAQACEQMRAD8A9WAVo1VlXCbggb0QVgAFRYkkKnJ5PpSLAp98tjk09K6RRl5GCooyWJ2FIXEsdqjSStpROTXF9f8AiCXqEugZSNT5Iwf1PqayyZFAqMXIveo/FBMng9PTPbxG7/IVWtczu2u4laRz6niq+yh0Jqf77c/4prk1zSySfZqopBvGUnzE1qTVnKnb2oDRkb1CGYh/Dbv3qORVBxK6tzVpbTCRQDz3qnlGWwMU1bOYxjPPeqTE0Wvfk0aC+ngOA5I9DQo2DoAecVCaMhcrTUmuhUi6t+qRyHEg0n1qwRgwypBFcYs+G0uMH1FWNreNFgh9q2jm+yHA6Ssqhk6rewvqMayxf+q4I+dGtfiC2mcJIrRsfXitVliyOLLisrSsGUFSCD3rYrQk3WVgrKAKxmLHSvPr6VMYhiZtyFBJ7k1JVAqajJ34pAec9f6414zODiIfcQdvc+9U3SSJ7ppJSMJjAzyTUOqQs161nGcFWZSx7AHBpyzgjhjEcf3UGcnkn1rzG23bOxJJaLcMGBKnJqYBA/rS8JXTsANsYrUvi6T4YyTRYgrS6mEUfmY9/SsdFZlVN2HJpS1ikiyWOGO5ppgzgacDaiwoIIlU7vkmjLgY329zSRt3YYLrTMEaxgAuD9BS5DodjnUD7wB7YNORTqVw3Prjmq0lAN2x9aG1/aLj7eMn/wBTmnyYuKLCaFJCSrAUu0TqDpkX86WHU7XtqO/8Na/5GEcI2OeMUch0W1vM8Me5Y/OissNyQxhDH32pfpsc/UkK26qgA/G2P0q5s+jTJ/8AIkXHotaRhOXREnFDnSgf2bURhSfKDTtYqBFCqMADAreK7oqlRzt2zVZW8VmKoRW+L7VNZR6VoAelSUD0qRnnnxX089P6i86AeHcksGx37j9aQtd1Hua9G6301OqdPkt9g/3oyezCvOBG8BKOpVlOGXuK4s0OMrOjHK0MZKHy0YOSBnNA8ROSyjPbNEiZWPlVm+YxWVNlhs43qZkVB5jpoLPJ6gH0UVAWzynz5+lUofYrNzdRVfLGhc/lQ1F9dHgRqfQUwEt7UZYoCO3JoUnVO0EbN706iuwthouko+9y5f8AmO1Hk/46zUZRGPYADeq7xb2fkED2FEgsHYlpDg+vJpOf0FMaiuVZ9S28ca9jgZo5tJJG1sRg+1BWzi28SbccZIAph7+3tl+2uFIHGSD/AEqbvsdPwhuOQW8eCxOkbFdiKs/hnq93dAR3GW2O559qRsbI9ViE0EQ8LOnJYj9CK6Tp3T0sxnYuRjYbCt8UZ3a6MpteRvxSPw1njHuKlW67DEh43tWeP7VOtUAIipDmoipCgCdUPxL0W0ntJroRETjBLKTv9KvqyWNZoXif7rgg1MkmtjTaZ5nBbxRbBRTsUIcbbD2qp6pdPa3ssEIEjRsVbB2zXP8AXesdamBtYYGs7QjDyjd39s9hXHzjdWdftTaujt2eGEHQusgduKVmmnYaVAGew2FcZ068vCQjXcxIAG7ZroLdZZR9pNIwPq1YyyM0WBjDJBH5ruYahvoG5H0pC66/BaEJbWupj93VuT9BTr2sYQgDFAS2t4JPEcLkdzU8jVYkKrd9avlBiPhA84QDH960enXobVcXMkp7hjmo9Q+IoLaJ28QqqciNNbD544pDofXZerXYEKyCEkrqdw24APbjmqcZON+ATgpcV2dJ0yHOQyjb2oHUbq1s7kSXcioobC53x9O59qt+nKAQrbHO9VPxB8Lt1TqFu2p0EDscJsHBIPm/LtU44pvZU5P/ACj0T4MvLa56PELZy/JdihU5+R3H1q/pXpkfh2ECk5OgZOOTimq9WKpKjyZNuTsysrKymIysrO9boArxxUxQwfWpKwPBpAFBrecCorUhzQB4zdWjx9Yntr0MAmpnB7nPP++tV893/wAS2i4TTYyL5Q5Jx/vpXb/H9pBbX0F0pczzZ1DBICgAfQVx/UemDq0Yt5JisePKxUEr9a8qcFjm1Lo9vFkWWFiy22J1mh2U8ir+02UDNV6eJCBDdIiSrt5Ds4HcU9bsDxUMOh4rqXApafp37SCj50kYOKdtyDzTkWM0Jg2VMHQrKCwe0SMpDKumRBw49/WtdP6Nb2J020YjQcBRgV0BiDICKUmZwGWMDVjbNaObapmaiuxB5TDLhdzXT2U6yQJI678E1y8EBAEksbmXO4BFXsTFIFD4XWeBSg2ipxTR2HTXD24A/CcU3Vf0RSLPUfxHan69PG7ijyciqbMrKyt1ZmarKyt0AUi5dgCabXAFAiG+/NG1ADc4qUUwgqWoKpLHAHJpdp40XOc/Kk7m8eSPCjSh5zSlJIKEOpyQ9VndWXyxeQZ+hrkrv4Yu1uWi6TMAHOR4gyqH39q6S5he2uVuYQWVsK6+w3z86dtJY9iHXB/Fng9v7/lXLKpPZtGTh/J5N8TW3XOkX0B6zHEY91hngB0Me4Odwfb8u9H6bfF8b16Z1y1s/iCymsJlJWQYZgP3bDhhnvXkF9YdQ+G7nwuoRkxA4W4UeRv8H2NZTxruJ14c16l2dnayat6soDmuZ6R1GG4QaHBPcZroLeT0Oa52dBcIw0cVV3V2qSsTgfM00snl5qsvOkwX28wy2cj2qk9gq8lfN8QWsEqeG/7QzZ2iGofmNq6PpcN5emBXh0KxyMndR71U2PQ/BlKppAOxbTvXoPRbRYrJWwckbZ7it4RUtIj1GSOOOizgjWGFI04UYqdCibB0n02Jow3rvi00eQzK1UsVraqEarK3keorWpfUfnQBRSTBTpQ5Y1AvnBc629DwKX8Mhs5wpO4zRWBVwMbY/KudtssGz6pWTHYEfrU//GwxnateH9sG9djTCDcbUgImIHGRlarW6dCXII3IAODgbcf771cqAXwTxSl+RDiQjbUAT+lZyRSYSzEacKFDDzY9aX6pYRXMbpNEHRhhgVDKfmKnjSUIGxODT2AcZ4YfrTQHl3UfhPp3TnV7GAxLks0Yd9TfyPnbH8JFXvSvhu+lsorm2u0ljlUMqyjS49iRtXU3NvG0bFwAMebPFE6b4MFlFBC/lQaRQ4JvZossktHLzdN6nbfvLckeqnIofimAhbkGMnjV3ruWfUrDPIrmeoRQT3qO6GTRkIAM5J5rKeCK6Noeok+wNtMrSBc9sk44FdrBhYQFGNIxiuQt4ESctOViVRrMecswX2rqenyGW3R25ZQTVY/i6Ms0uewsxAUONtJzR9iMHv6UBxhCD6USM/Yqc8AV0I5gThlbBYn61A/Ojzjyg0A1qnZLNVlbrVMRWvGBEQORvn1rExJF4mc6hsankAE5oVmcwBf4TiubyahWTELEcjepAb0RQSuDzQYvu4PbamIMBh8+ood1GJIGBxg0V94i3cb1gAZMH1pMCuscy2uk7su35U/G2qPbkb4pGD/t7942Bw41DP608g8OXHY7io8FgbqLxcLnbn50NbYqfKSPTFPyREgqvI3X39qXUyHHk/OrpMVg5pCkaxyZIc6dSbEUZbYQ28agDWFwxHehtCJb6NiCRGuojPftTUrBUOew70q7bH4ONt49N8Qm+okH5V2McqWsCK+oeUbqpOPyqi6LaiW7kmx5NVXM8mm9A38sbcHHpWOPvkXL6Jy9SRlAiikcd206R9M81s9Tt47cly+Qu6hGz/Sq2e4nheHxJUjR2LBifwDtimZTL+yNJOMawWCg8AbgGt7ZPFFtMzGDUEJOAdOQDSfiXB4tlH80o/sDTrtmDUN88UsSANzW8OjCXYP/ALonaOID+cn+1Rc3CjJeED+Umj6scH9KLFmSN1ZSMgjJHNUJFMzFpiAdl5redF8qjZXQk/PahoC2rAxyc/0olz+7jlUboc/TvXMzVDwA1E+1LN5ZXHGTkUeJsjUDmhTjBV87ZwaYBY/MCDwa2BhBnkVBDtUnIEg9+aBCvUYi0azIPtIjnA700hE8SlTvjKmi6Q2eDtSlqGgZozsAxx8qjplDkJ1Lg7EfpWTLghsc8/OtgAHUvB5HpRGXWmKcXTBi0ABllJ9h+lB6s4itJWHOnApi3GJJc8hh/Sl72P8AabmODGVB1uP6UZH8dDj2S6FZmG1TUPMfM3zod2pF1E38RZOfXirdAEjxStxbpcFo3GxHrSUaikLl8rK14UuHtoJ4VYRs2pm9McfX+1TaUsht5MkxKcv2Zcc5rUrSQY/ao2IUbOgGG+fpUog94MRqRbt96RhjI9F/zTLLKMKLSJZcjyDj1xQ0IAGoEbYokzqqpqz7HsKGd8Y/SuiPRzy7NoxVs4FMCUHYAmlu3rWA4qgTKo7wNg7jn5UVRqCp6jcVBCAzKDnI4+lEslyGbOewzXMWZaHQZIm/DsM+najTLqgKjuP1pJy63Rcfu8YY1KO7TB0yKyjneptdFUMwklAe/ejYyo9t6r1uUGXiYMh5A5Bpi0ullYqp3qk09CpjanB8p4G9QuEGpZB32NbiYamHvU3GuIgfSh7QGoW7GmE22pVQefWmUOVFIZmgIWPqck0K0TUzTH8Rz9KJc+aAgcttmssyGt1IIYFdiKbV0KwhbUo9xUcfaMT6VpW+zXvtipHcptvTEZpDKUcAj3oQ50JgKvpRZiVQsOwoVsjfi5O5qZPdDXVh9IKaSAQRxSUyG1bUGJiY4wd9J/xTx5pe+XXaSgc6cj6V0x6E1aB4YHORjFR3JIJzW1bMY54BqCKTKfNydlpmYhIvhSBuxBpiz8tuCdts0JyXiwO+1EncQ2rNjttXK3WzVCstzFKjJbnXuVJ7e9AWxjZimkYBw57n2qu6Ez26iN0OguxRscnk1cwMANztz86xg+Wy3oi1ohQrEoGNtqFbRPb3DkZwrD+lPoyolaONyR5m3NacRWS8YRuWzlW49jTUUmpQTsarzGTIinYDLGnoSM6TwP1qlYguMEjsdxRYu9CffGOxoy+VcU0IFdE/szsvKiiWsawKIk0hRnAA4rTDXGVJ5NahHLgbsc1Njo2DjI9zRlUnjsKXHf55piNthVpkszKkY7cEGooNL49q1IcNhqnsGUn0pDIyPoxqHNL3U32LKOW2pqQCSNlBGexpDwy2kk8c1vF6E5KiUaDSAxIHtRkZEHlXHvQ8YHbbtWtYzvVFQUaK4bMFyDg5zWr6I3Xhwg4XOpv7f3oQLKxOOT+VL2l5ruZNRypY6TnsP/yuKW9AtbLCWGHw0VAAU+6KAqOpKBc4Ow9qKjBu+/rUowd/DJ1HY0+NBYEzCMqr5Hz9M0wsgbGOaGUZmIcBznc0LwSkuYjpHODxmhSaChs7yBgc8jf0pgAqB3PrVclwY2JnXT2BFWds6uobIIPFUmmKiSZwduaKBmosQGBPBGKkSRtiqCyQ2xmtRHCgDttWJ5lIoYYq+fX+tR+jCqNakY3BqaABsegqIbTIG/C2xqNwxVsqeRgj1qv0k1Mxcgr2/WihdSLqP1FKQkF8YOO2aZfYKoNJfY2jE3YL6UB/vMe2aMm0gPfvShtYAcmJCfVhk/ma0xkyItPCpx4qZ9moZuI8+UO38qE0wFAGwFZWpByvV72eJFii2kl1Yb+EAbn9RSFkWixGCWQfdbuNqruq9UVviuOBpMReGUG+xJOf7V0VvCgUE9zXC03I6FVBre4cDLjy8E0/ZzfZF+c5zS+hWTAxgcAUaCMxRYJy2dh861Vksc2C5QZOPXmhjzFtXy/TNYikA5+VazznfJP+KoRspsQcMvo1RRDDGHjLjSPMMZBrasSD6ZHf50SBnyVzgA8+tTwTHYfxiUIcZo0M+pQTxS7sCxXQMD+tZgIBpY4z6cZppNC0OFgrAjg0Gc4bA77j50PLhCrOp3zmtKTIfClznsRSaGg0MokUoTz+lRldn2bZl2NB8F43ypyw7eopll8VBIg8wH50KwZK3Xy+b86yV9TEg7jig9Svoel9NmvJ2ASNc77ZPpVd0/rB6hbrcC2dNX4c8j1ok0tAk3suEYtgntUXyWJ9TSsZuZcasRKCQe5Irn+rfEJiv4Y+nMJIYAVk32Y/6KFkUdsqOKWR0jpyayhwzLNCkkYJVxkVPJ9BXTyRjwZ899Tmkur5mJy8j7fntXWdBv8ArMFq1vdJHIv/AI5Wkwyn8jmuPmcw3SSgAlHDYPfFdjZ3cclkt1uEK5wea4Zto6IpMcTq3ULBGknuopNs6fDwF/WjWfx0jhpLi0kSNN/EDAjH6VxN3dTdYvxCuRaxnVKBuW9F+tWcfQ2vpFbqLERD7lshwB/MaSk0U4o9E6b8Q9J6sxayvYZSmxw26k/7+lWkZUopBH+j/NcbBbQQWoghjSOIDZUXApdI+oW76rC7kjH8Dbr+X+Kr3NkOB3+BjHY1ibICO4z+e9c5bdcuLeIG9ty5GctDk7fI1Y2XW7G9twYbhQQN1bZh8wflWinFkOLRawluG3PqKg40KdJY5YHc52zWzIpZTrXBPFbfSxaPWCSvrxVkmwxLY+X961k60b5d6wHUG865GcntU4xlVOck80mNDYGpFPcVKIBWYdic0tPOI4zkjGMn2FJ3vV4rHp0l5JuAPKvck8CptIdWyr+LZoLqSG0kAeGFvFdM7M3bPy5xUendRhkbSoKkbY7VzMb3F0XlkYqzks7MdzTduPC2jG3rXK5uUrOhRSVDnxTedRikAMp/YZMY0bb+hqjtrR5y8ln5mTdoh97HqPX5V1FlcrIhguUEkbbEMMg0j1HpUnTpVuOmahExzkEkxn/FElbs6cOVJcemW/wtfxzQNbZ8yeYE9wavS6DuK5vonTRAxufGdmk8zAnO596u67ccWo7OLPNc3xOAj+BLKQ6ri5mf2UBarfi6ytuh2iW1szrF4erBOTya6qb4n6RBzdB//rUtXAf9QOqxdY0y2QkKBNBDDB/3es5pNDVXof6NB+yW6roAlceIx+fFXMC76mOTSZwqjH3lySPb/cUVZgu2cmsGUWaONts0yhBqtTxCM6Qv8xphDxqYn5bCgQ+ArDBAIpC+6Lb3S7Kp74POfY0QuUx4ab+pPFNW8wdNLxjV2I2zRQytWO5s1CffUHOl8g/nVk/V+nW7263iyRCTKqxzjPpkUwkaythnyvJRx/Q0p1To/jWrxD7SI7gfiU+1CbQPZZW970aeWVkuo8A4PmIxUbrqnRumwhpuqCIE4Uaicn0ArkoY3gEiu2piRkBdycAf2qmu5BHe/tE4SS7AxDDnKwD+I+5p+5voXD9Ouk+MbaCbwLiKbwWwVcHU7jvlcDSPqc0jJ1J+qSExw+FbA5RCc5Pqf8VRW1tGGM1wS7scnPJq1hmOM5Ea+g5qZTbKUUh5FAOSd6YWQEZRRtz6UgtxAu7EH5mjpfQ6gU0g+tQhlhDIe7D6Cra0nymCc/SqRLuFjnRj1xVhbyowGmtEyWW8bpGp8uAN/KOagbpj+7t5D7sQKFG+RzRGfSMnjufSujHk8MxnC9o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4" name="AutoShape 8" descr="data:image/jpeg;base64,/9j/4AAQSkZJRgABAQAAAQABAAD/2wBDAAkGBwgHBgkIBwgKCgkLDRYPDQwMDRsUFRAWIB0iIiAdHx8kKDQsJCYxJx8fLT0tMTU3Ojo6Iys/RD84QzQ5Ojf/2wBDAQoKCg0MDRoPDxo3JR8lNzc3Nzc3Nzc3Nzc3Nzc3Nzc3Nzc3Nzc3Nzc3Nzc3Nzc3Nzc3Nzc3Nzc3Nzc3Nzc3Nzf/wAARCADwAKADASIAAhEBAxEB/8QAHAAAAgIDAQEAAAAAAAAAAAAAAwQCBQABBgcI/8QAOhAAAgEDAwIEAwUIAQQDAAAAAQIDAAQREiExBUETIlFhBnGBIzJCkaEUM1JyscHR8BUHJENiNHPx/8QAGQEAAwEBAQAAAAAAAAAAAAAAAAECAwQF/8QAIxEAAgICAgEFAQEAAAAAAAAAAAECEQMhEjFBBBMiUWEyQv/aAAwDAQACEQMRAD8A9WAVo1VlXCbggb0QVgAFRYkkKnJ5PpSLAp98tjk09K6RRl5GCooyWJ2FIXEsdqjSStpROTXF9f8AiCXqEugZSNT5Iwf1PqayyZFAqMXIveo/FBMng9PTPbxG7/IVWtczu2u4laRz6niq+yh0Jqf77c/4prk1zSySfZqopBvGUnzE1qTVnKnb2oDRkb1CGYh/Dbv3qORVBxK6tzVpbTCRQDz3qnlGWwMU1bOYxjPPeqTE0Wvfk0aC+ngOA5I9DQo2DoAecVCaMhcrTUmuhUi6t+qRyHEg0n1qwRgwypBFcYs+G0uMH1FWNreNFgh9q2jm+yHA6Ssqhk6rewvqMayxf+q4I+dGtfiC2mcJIrRsfXitVliyOLLisrSsGUFSCD3rYrQk3WVgrKAKxmLHSvPr6VMYhiZtyFBJ7k1JVAqajJ34pAec9f6414zODiIfcQdvc+9U3SSJ7ppJSMJjAzyTUOqQs161nGcFWZSx7AHBpyzgjhjEcf3UGcnkn1rzG23bOxJJaLcMGBKnJqYBA/rS8JXTsANsYrUvi6T4YyTRYgrS6mEUfmY9/SsdFZlVN2HJpS1ikiyWOGO5ppgzgacDaiwoIIlU7vkmjLgY329zSRt3YYLrTMEaxgAuD9BS5DodjnUD7wB7YNORTqVw3Prjmq0lAN2x9aG1/aLj7eMn/wBTmnyYuKLCaFJCSrAUu0TqDpkX86WHU7XtqO/8Na/5GEcI2OeMUch0W1vM8Me5Y/OissNyQxhDH32pfpsc/UkK26qgA/G2P0q5s+jTJ/8AIkXHotaRhOXREnFDnSgf2bURhSfKDTtYqBFCqMADAreK7oqlRzt2zVZW8VmKoRW+L7VNZR6VoAelSUD0qRnnnxX089P6i86AeHcksGx37j9aQtd1Hua9G6301OqdPkt9g/3oyezCvOBG8BKOpVlOGXuK4s0OMrOjHK0MZKHy0YOSBnNA8ROSyjPbNEiZWPlVm+YxWVNlhs43qZkVB5jpoLPJ6gH0UVAWzynz5+lUofYrNzdRVfLGhc/lQ1F9dHgRqfQUwEt7UZYoCO3JoUnVO0EbN706iuwthouko+9y5f8AmO1Hk/46zUZRGPYADeq7xb2fkED2FEgsHYlpDg+vJpOf0FMaiuVZ9S28ca9jgZo5tJJG1sRg+1BWzi28SbccZIAph7+3tl+2uFIHGSD/AEqbvsdPwhuOQW8eCxOkbFdiKs/hnq93dAR3GW2O559qRsbI9ViE0EQ8LOnJYj9CK6Tp3T0sxnYuRjYbCt8UZ3a6MpteRvxSPw1njHuKlW67DEh43tWeP7VOtUAIipDmoipCgCdUPxL0W0ntJroRETjBLKTv9KvqyWNZoXif7rgg1MkmtjTaZ5nBbxRbBRTsUIcbbD2qp6pdPa3ssEIEjRsVbB2zXP8AXesdamBtYYGs7QjDyjd39s9hXHzjdWdftTaujt2eGEHQusgduKVmmnYaVAGew2FcZ068vCQjXcxIAG7ZroLdZZR9pNIwPq1YyyM0WBjDJBH5ruYahvoG5H0pC66/BaEJbWupj93VuT9BTr2sYQgDFAS2t4JPEcLkdzU8jVYkKrd9avlBiPhA84QDH960enXobVcXMkp7hjmo9Q+IoLaJ28QqqciNNbD544pDofXZerXYEKyCEkrqdw24APbjmqcZON+ATgpcV2dJ0yHOQyjb2oHUbq1s7kSXcioobC53x9O59qt+nKAQrbHO9VPxB8Lt1TqFu2p0EDscJsHBIPm/LtU44pvZU5P/ACj0T4MvLa56PELZy/JdihU5+R3H1q/pXpkfh2ECk5OgZOOTimq9WKpKjyZNuTsysrKymIysrO9boArxxUxQwfWpKwPBpAFBrecCorUhzQB4zdWjx9Yntr0MAmpnB7nPP++tV893/wAS2i4TTYyL5Q5Jx/vpXb/H9pBbX0F0pczzZ1DBICgAfQVx/UemDq0Yt5JisePKxUEr9a8qcFjm1Lo9vFkWWFiy22J1mh2U8ir+02UDNV6eJCBDdIiSrt5Ds4HcU9bsDxUMOh4rqXApafp37SCj50kYOKdtyDzTkWM0Jg2VMHQrKCwe0SMpDKumRBw49/WtdP6Nb2J020YjQcBRgV0BiDICKUmZwGWMDVjbNaObapmaiuxB5TDLhdzXT2U6yQJI678E1y8EBAEksbmXO4BFXsTFIFD4XWeBSg2ipxTR2HTXD24A/CcU3Vf0RSLPUfxHan69PG7ijyciqbMrKyt1ZmarKyt0AUi5dgCabXAFAiG+/NG1ADc4qUUwgqWoKpLHAHJpdp40XOc/Kk7m8eSPCjSh5zSlJIKEOpyQ9VndWXyxeQZ+hrkrv4Yu1uWi6TMAHOR4gyqH39q6S5he2uVuYQWVsK6+w3z86dtJY9iHXB/Fng9v7/lXLKpPZtGTh/J5N8TW3XOkX0B6zHEY91hngB0Me4Odwfb8u9H6bfF8b16Z1y1s/iCymsJlJWQYZgP3bDhhnvXkF9YdQ+G7nwuoRkxA4W4UeRv8H2NZTxruJ14c16l2dnayat6soDmuZ6R1GG4QaHBPcZroLeT0Oa52dBcIw0cVV3V2qSsTgfM00snl5qsvOkwX28wy2cj2qk9gq8lfN8QWsEqeG/7QzZ2iGofmNq6PpcN5emBXh0KxyMndR71U2PQ/BlKppAOxbTvXoPRbRYrJWwckbZ7it4RUtIj1GSOOOizgjWGFI04UYqdCibB0n02Jow3rvi00eQzK1UsVraqEarK3keorWpfUfnQBRSTBTpQ5Y1AvnBc629DwKX8Mhs5wpO4zRWBVwMbY/KudtssGz6pWTHYEfrU//GwxnateH9sG9djTCDcbUgImIHGRlarW6dCXII3IAODgbcf771cqAXwTxSl+RDiQjbUAT+lZyRSYSzEacKFDDzY9aX6pYRXMbpNEHRhhgVDKfmKnjSUIGxODT2AcZ4YfrTQHl3UfhPp3TnV7GAxLks0Yd9TfyPnbH8JFXvSvhu+lsorm2u0ljlUMqyjS49iRtXU3NvG0bFwAMebPFE6b4MFlFBC/lQaRQ4JvZossktHLzdN6nbfvLckeqnIofimAhbkGMnjV3ruWfUrDPIrmeoRQT3qO6GTRkIAM5J5rKeCK6Noeok+wNtMrSBc9sk44FdrBhYQFGNIxiuQt4ESctOViVRrMecswX2rqenyGW3R25ZQTVY/i6Ms0uewsxAUONtJzR9iMHv6UBxhCD6USM/Yqc8AV0I5gThlbBYn61A/Ojzjyg0A1qnZLNVlbrVMRWvGBEQORvn1rExJF4mc6hsankAE5oVmcwBf4TiubyahWTELEcjepAb0RQSuDzQYvu4PbamIMBh8+ood1GJIGBxg0V94i3cb1gAZMH1pMCuscy2uk7su35U/G2qPbkb4pGD/t7942Bw41DP608g8OXHY7io8FgbqLxcLnbn50NbYqfKSPTFPyREgqvI3X39qXUyHHk/OrpMVg5pCkaxyZIc6dSbEUZbYQ28agDWFwxHehtCJb6NiCRGuojPftTUrBUOew70q7bH4ONt49N8Qm+okH5V2McqWsCK+oeUbqpOPyqi6LaiW7kmx5NVXM8mm9A38sbcHHpWOPvkXL6Jy9SRlAiikcd206R9M81s9Tt47cly+Qu6hGz/Sq2e4nheHxJUjR2LBifwDtimZTL+yNJOMawWCg8AbgGt7ZPFFtMzGDUEJOAdOQDSfiXB4tlH80o/sDTrtmDUN88UsSANzW8OjCXYP/ALonaOID+cn+1Rc3CjJeED+Umj6scH9KLFmSN1ZSMgjJHNUJFMzFpiAdl5redF8qjZXQk/PahoC2rAxyc/0olz+7jlUboc/TvXMzVDwA1E+1LN5ZXHGTkUeJsjUDmhTjBV87ZwaYBY/MCDwa2BhBnkVBDtUnIEg9+aBCvUYi0azIPtIjnA700hE8SlTvjKmi6Q2eDtSlqGgZozsAxx8qjplDkJ1Lg7EfpWTLghsc8/OtgAHUvB5HpRGXWmKcXTBi0ABllJ9h+lB6s4itJWHOnApi3GJJc8hh/Sl72P8AabmODGVB1uP6UZH8dDj2S6FZmG1TUPMfM3zod2pF1E38RZOfXirdAEjxStxbpcFo3GxHrSUaikLl8rK14UuHtoJ4VYRs2pm9McfX+1TaUsht5MkxKcv2Zcc5rUrSQY/ao2IUbOgGG+fpUog94MRqRbt96RhjI9F/zTLLKMKLSJZcjyDj1xQ0IAGoEbYokzqqpqz7HsKGd8Y/SuiPRzy7NoxVs4FMCUHYAmlu3rWA4qgTKo7wNg7jn5UVRqCp6jcVBCAzKDnI4+lEslyGbOewzXMWZaHQZIm/DsM+najTLqgKjuP1pJy63Rcfu8YY1KO7TB0yKyjneptdFUMwklAe/ejYyo9t6r1uUGXiYMh5A5Bpi0ullYqp3qk09CpjanB8p4G9QuEGpZB32NbiYamHvU3GuIgfSh7QGoW7GmE22pVQefWmUOVFIZmgIWPqck0K0TUzTH8Rz9KJc+aAgcttmssyGt1IIYFdiKbV0KwhbUo9xUcfaMT6VpW+zXvtipHcptvTEZpDKUcAj3oQ50JgKvpRZiVQsOwoVsjfi5O5qZPdDXVh9IKaSAQRxSUyG1bUGJiY4wd9J/xTx5pe+XXaSgc6cj6V0x6E1aB4YHORjFR3JIJzW1bMY54BqCKTKfNydlpmYhIvhSBuxBpiz8tuCdts0JyXiwO+1EncQ2rNjttXK3WzVCstzFKjJbnXuVJ7e9AWxjZimkYBw57n2qu6Ez26iN0OguxRscnk1cwMANztz86xg+Wy3oi1ohQrEoGNtqFbRPb3DkZwrD+lPoyolaONyR5m3NacRWS8YRuWzlW49jTUUmpQTsarzGTIinYDLGnoSM6TwP1qlYguMEjsdxRYu9CffGOxoy+VcU0IFdE/szsvKiiWsawKIk0hRnAA4rTDXGVJ5NahHLgbsc1Njo2DjI9zRlUnjsKXHf55piNthVpkszKkY7cEGooNL49q1IcNhqnsGUn0pDIyPoxqHNL3U32LKOW2pqQCSNlBGexpDwy2kk8c1vF6E5KiUaDSAxIHtRkZEHlXHvQ8YHbbtWtYzvVFQUaK4bMFyDg5zWr6I3Xhwg4XOpv7f3oQLKxOOT+VL2l5ruZNRypY6TnsP/yuKW9AtbLCWGHw0VAAU+6KAqOpKBc4Ow9qKjBu+/rUowd/DJ1HY0+NBYEzCMqr5Hz9M0wsgbGOaGUZmIcBznc0LwSkuYjpHODxmhSaChs7yBgc8jf0pgAqB3PrVclwY2JnXT2BFWds6uobIIPFUmmKiSZwduaKBmosQGBPBGKkSRtiqCyQ2xmtRHCgDttWJ5lIoYYq+fX+tR+jCqNakY3BqaABsegqIbTIG/C2xqNwxVsqeRgj1qv0k1Mxcgr2/WihdSLqP1FKQkF8YOO2aZfYKoNJfY2jE3YL6UB/vMe2aMm0gPfvShtYAcmJCfVhk/ma0xkyItPCpx4qZ9moZuI8+UO38qE0wFAGwFZWpByvV72eJFii2kl1Yb+EAbn9RSFkWixGCWQfdbuNqruq9UVviuOBpMReGUG+xJOf7V0VvCgUE9zXC03I6FVBre4cDLjy8E0/ZzfZF+c5zS+hWTAxgcAUaCMxRYJy2dh861Vksc2C5QZOPXmhjzFtXy/TNYikA5+VazznfJP+KoRspsQcMvo1RRDDGHjLjSPMMZBrasSD6ZHf50SBnyVzgA8+tTwTHYfxiUIcZo0M+pQTxS7sCxXQMD+tZgIBpY4z6cZppNC0OFgrAjg0Gc4bA77j50PLhCrOp3zmtKTIfClznsRSaGg0MokUoTz+lRldn2bZl2NB8F43ypyw7eopll8VBIg8wH50KwZK3Xy+b86yV9TEg7jig9Svoel9NmvJ2ASNc77ZPpVd0/rB6hbrcC2dNX4c8j1ok0tAk3suEYtgntUXyWJ9TSsZuZcasRKCQe5Irn+rfEJiv4Y+nMJIYAVk32Y/6KFkUdsqOKWR0jpyayhwzLNCkkYJVxkVPJ9BXTyRjwZ899Tmkur5mJy8j7fntXWdBv8ArMFq1vdJHIv/AI5Wkwyn8jmuPmcw3SSgAlHDYPfFdjZ3cclkt1uEK5wea4Zto6IpMcTq3ULBGknuopNs6fDwF/WjWfx0jhpLi0kSNN/EDAjH6VxN3dTdYvxCuRaxnVKBuW9F+tWcfQ2vpFbqLERD7lshwB/MaSk0U4o9E6b8Q9J6sxayvYZSmxw26k/7+lWkZUopBH+j/NcbBbQQWoghjSOIDZUXApdI+oW76rC7kjH8Dbr+X+Kr3NkOB3+BjHY1ibICO4z+e9c5bdcuLeIG9ty5GctDk7fI1Y2XW7G9twYbhQQN1bZh8wflWinFkOLRawluG3PqKg40KdJY5YHc52zWzIpZTrXBPFbfSxaPWCSvrxVkmwxLY+X961k60b5d6wHUG865GcntU4xlVOck80mNDYGpFPcVKIBWYdic0tPOI4zkjGMn2FJ3vV4rHp0l5JuAPKvck8CptIdWyr+LZoLqSG0kAeGFvFdM7M3bPy5xUendRhkbSoKkbY7VzMb3F0XlkYqzks7MdzTduPC2jG3rXK5uUrOhRSVDnxTedRikAMp/YZMY0bb+hqjtrR5y8ln5mTdoh97HqPX5V1FlcrIhguUEkbbEMMg0j1HpUnTpVuOmahExzkEkxn/FElbs6cOVJcemW/wtfxzQNbZ8yeYE9wavS6DuK5vonTRAxufGdmk8zAnO596u67ccWo7OLPNc3xOAj+BLKQ6ri5mf2UBarfi6ytuh2iW1szrF4erBOTya6qb4n6RBzdB//rUtXAf9QOqxdY0y2QkKBNBDDB/3es5pNDVXof6NB+yW6roAlceIx+fFXMC76mOTSZwqjH3lySPb/cUVZgu2cmsGUWaONts0yhBqtTxCM6Qv8xphDxqYn5bCgQ+ArDBAIpC+6Lb3S7Kp74POfY0QuUx4ab+pPFNW8wdNLxjV2I2zRQytWO5s1CffUHOl8g/nVk/V+nW7263iyRCTKqxzjPpkUwkaythnyvJRx/Q0p1To/jWrxD7SI7gfiU+1CbQPZZW970aeWVkuo8A4PmIxUbrqnRumwhpuqCIE4Uaicn0ArkoY3gEiu2piRkBdycAf2qmu5BHe/tE4SS7AxDDnKwD+I+5p+5voXD9Ouk+MbaCbwLiKbwWwVcHU7jvlcDSPqc0jJ1J+qSExw+FbA5RCc5Pqf8VRW1tGGM1wS7scnPJq1hmOM5Ea+g5qZTbKUUh5FAOSd6YWQEZRRtz6UgtxAu7EH5mjpfQ6gU0g+tQhlhDIe7D6Cra0nymCc/SqRLuFjnRj1xVhbyowGmtEyWW8bpGp8uAN/KOagbpj+7t5D7sQKFG+RzRGfSMnjufSujHk8MxnC9o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6" name="AutoShape 10" descr="data:image/jpeg;base64,/9j/4AAQSkZJRgABAQAAAQABAAD/2wCEAAkGBhQSEBUUExQWFRQWFxwaGRgYFx8aGxwgGx4aGxoaHR4aHCYeGRwmGhodHzAgIycpLCwtHB4xNTAqNSYsLCkBCQoKDgwOGg8PGi0lHyQtKSw2KjAvLCwpLC8sLSksLCwqLCwsLCksLCwsKSksLCwsLCwsKSwsLCwsLCksLCwsLP/AABEIAKAAyAMBIgACEQEDEQH/xAAbAAACAgMBAAAAAAAAAAAAAAAFBgMEAAECB//EADwQAAIBAgQDBgQFAgUEAwAAAAECEQMhAAQSMQVBUQYTImFxgTJCkaEjUrHB0WLwBxQzguEVNHKSJEPx/8QAGgEAAgMBAQAAAAAAAAAAAAAAAgMBBAUABv/EAC4RAAEDAwMCBQMEAwAAAAAAAAEAAhEDITEEEkFR8CJhcYGxEzLhkaHB0QUkUv/aAAwDAQACEQMRAD8A9HpiuFSdRhvFztIj98RVsywVwyqYfmvIzjpcuQpCupIf80dbXxPV70d5EkWK8+eLVp4+FlQY5+VFVrJqqAoP9MEwSCdjjVJqZeifGCRA2I3Ig4m71iwDKDqp81gzBtiua66abGnEMRYkRsfPEhQ7P481xUp0zTI7wgK+5U7kERb0xO2WBqsQ6HUm0wbrvfEVSlSIqrDjxSdjz5fXEtGkneJ47lAACu9iOWJJ9UIEnjuVpcnUFJQtyGPwt1A6HElWrVFSp8WnSdNrTE4q/wCRJokB0aHmdUcja+J1p1VravFo0jYyPhjr1wLiACTHKJoJIaAeP6UlMnuxqgsLzAG/oMQVM6F3OOM/mSqk+WEnPcVZibxjz9SoXOkr1NKiGtgJrr8bUc8Csz2oEGDsJwoZziEbnAg8VBcLMarA9Dy++BElNLQAmbOdsjyMf35Y6/8Al1FAQ79Jt/zinwLgBL95UhF+pP8A4Rsvmd+VsOtKg7pFMaV69fpy8sQTBSyeiQ8zkqtEkvUYseUk/WLe2IKWdZVuitzuOX1scM/EuzMAtOp/PYenTCrneHECACTO+DDgcqNp4RLIcZV4U5fYWYGI8rDbFqnx5aNRT3AG4VvXocJWaqOhsTtODfZ/OmsQrOG0mWVjJgX3N+WxkeYwRYMqN7hZFDmGapWNde8pI2mnfwgyZkTeNgY5464N2kRKNVaiKWZ1IDAifit4YiOXqcBc1UGo6iQrGGI5HzB8ueGNf8Pe/p6qdVTtGoG8TEldt+mH0Him8E4VfVg1qRaMo9lM9SeiJpWNUCAx/L8V5MgHE3eUDQXUlVVLtADA8lk3AtcYWqGaq5BAuapNpFUFWV9Xy7yRtbYwcHGzdKrl0YvUILvBhWPwp/UIHkMbTHB92zErzNRjqYh8THRXa60O5pw1QLqeJUG/hmYONVqNLuaX4sDU5Eob/DO222IqlOkcvTmqVGp4lDf4Z2x3mconc0h3qCC8E6hNx5Tho4ucpLrzYYH8eambIqaCRVSAzmTIn4R0/ucZiKvw4mjSCuhHjvrABkrtMTtjMEw2+5LqNMjwcBF6mXpk1RqImCZH8euOmyviJV1lqYtMGwF/tjGrIWIKb0wSQY5AxB9MbRaZKEFhKlQCJ6i8YrXWjA8vjvKlod6O63PJoMjc4ifNsKcsgJDRdY5f8Y5o0YWnpqLZzuYmYMX54lbvgtSJPit81pNv0x0Cewukxz88LVaqmqoCg+GTDETscZTNPVSPiB5bHY8/rjT5g95BRTNObredMx9Rjg10K0yUi5jSSIgg+eOhduE/jzXLZZDTqQ4A1AyQRG4x22VOtGBUjQNmHIRMbxjbLT/FXUyxc2Bi/KL88aTLj8Ng4ICkCxBNz/OAqnwH3+EVFoNRtunPmqvFT4Tjz/P/ABe+H/ivwnCHxNbnHnF61mEs8f4NmHrMKakg+IHlBNjOwjY4I8D7BsGBqsusKw0hrSdiOZtI2+uDfCc7popqkgElWA1Rcyp5iP0OCdPOZc+IVBTjchQB9SPtgzV8O0C6QWndJNlvh3DNHxMWH5FVo8zcA+9pwfoZsKsEBf6Zv79MBqWeoAF9YI5GZHoBMj2xYWr3nwCAeu5wkyEYG5WcxW1qYt06eZPkMUOIcIVEDE3PXf8AvywXp8NZVDOVnlMmPaQMD8wdb6p1Rz5e3LExa6NubJLz/BvxCzCAdvLAbN8Iairup01X8K8oXdj5TAUf7sPvFdRXw7jCpW4gZ8ah53B/nf74YxzguewEIJks87grUQhxAuLMP0x6B2E4qwOiD3cRPQ8h7RGEnifaJKJE0qkctNUQf/emxH1wV4J2qX/M0iEim/xEsXb9gJHQDbDXAkSAkNjC9Wq5JaqMrqGVtwdvTCxU4CmXTuu800w7OkqWjVErbpEg+eHGrmFVJnCL2j40X25HDaNd1JwgqvW0jdQwghEavD1NGkBWp2LwTKzJHUcox3muFsaNIBqZjX863kiIvfFRMi1XLUCpT592AN25SfLF2vweqaNIBNRGqYIO5tj0DXggEO5Xk6lIguaWYAx7LeY4ZVNCiukkqXmPEN1jbGYhzmTqClRGhpXXNjbxYzDWExYjlIqBs3acD49EyK9UFNSzKkElQb35/TEIzAApFkAJYixIjbl746y6ECnoqAgMQbxO1oO5xuo9VU8Q1Q/MBrdfrinAnsLVkxz89FDWSkVILMul+Ym8Ry5WxK+X8VUq4kgGJgjY45rOp70NTFiDYxN9/vjO7psxuw1U+YkRHl6YJBaePjqp6ZqgpuRpg8xN/wDjFZsy3dS6qSG+ZY5TyjHVChakVqKdJI30yJ2v64xu+WkbMSGH9ci89cQInj4XEmJv8rupUQvUBU/CZIO+x2ONUVTTTKlvmABH1uMYMwe9gopDJ0g/DMSMay9VCikKV8RAvIuATvhdUH6Z9E2iR9Uev8hVOJixwicTFzh54mbHCPxAXOPPFerpobkM7ofQe8UMfiptB9wQQcXG7MUqvidq7A/nZR7TBH0GBGeztOge9camX4Ry9cOD8IqVcxSeS1AhSOZkgQSNgNjjjIuEViSCqXCOyrzqQfhg2pMdX+4Tvt1GGmjnVpgiAgAGp+cmZEEWFhfBjL0BTGkbC2AfaXLDRVYnQwAZXHIQAfUTY+3XEjqUl1xAQji3H3USrh1MxIn9pxDw3tWj2ZYYdNsIWbqGpfQQSxkrYHzj+RgjwTKMb1BpA5mwH8nywzYCJKT9RzHQnHPZsRbnhbzSiZxDWzxExcLc8rTAjefpirm6lTeJ8huPUfxiBTOVYNVswUI7UUQMvTJ3YtA8t8c8EqrKU4ltII9zivx/Pd49MGyqAPQf3f3wW7G8LMtVIkWA9ImMNNmXShd9l6Hl+JlqUGzCx6HzjAbM3t54uNTIGKOfqaUZrSBaTF+Vz54rMEmFYe4NaSp+G1GrKlMQWUvpggyCxtvvbB7O5KqtOj4GBVDNjY6m548urZSpoowpJAPw3+YnlhxyPaaqEoI7OjCnEyVnxNv549TRcYa0ELw+qptl7yDeEy5vPVEp0NLsD3ZJhiL6m3+kY3jM7xiqq0YeZpydSgydTCTIOMxYY0kfaO/ZUatRodG8jHx6o7ppwfiXTUnrf+LY7qUDFTQ4nUDvEXNvvjMzUIFTVTBAgi0T7jGqhRi/xLqQE8xyOKd8rXMC346qas9Xx21LokSARNsQLWXVTlLssSCRG4iMSJQllK1BenA3BNiAcbpmqO71DVe5gNzsZGIt3ZSZPcqqBT0KQzLDncTex5YkGWINXQ6zM2MEX8/XHJqoVIanGlx8Jjeb3npiWrTplqgDEErJkW5GbYKUuB5fHVTB6oanuQRe0ib88VkzQKXRQQ4Frbg3xJRomaRVwQLGGibnkd8KPaTtawL5QPFWxLGLRfQD1PPoPXC3xtKdT3F0+/VHOKm2EniEl1Rbu5hVG58/IeeDXa7jLJRVkUsXFugtMnoPPyOFTszxsUjWrsQ9QIQh6sbSOi8vPGXQ0+4y/C2tTqS2mRS+5Ce0PCR3zjXK6CT+UMtio3kzbDB2Y/xFNEJlTRDeGKdQN0HwsPLlfaML+Zz7qgyy0xXdqi1cx/SB8gM2gEz0JwZy/Dqa53LNTEIKwi4IG4MeX84bVoZjCrUdaPCH5K9YFSRPlgR2nqq1Ao23LqD5YJht8LPHcrUq1FROe82Ee2MwkrZaAcpQyWQBqaABpJvOxNvPDrlezVIDvKhVyp8KK0qscz1b12xyM41EaWoMgXmviX1kfvgTV4qoNQ0wil9yoEk8iRscFdEWcwlLtOk16umTq2HPla2KvDWaSJJFpB3GC+aOqsrxJEav6uR22xdz9OnTXWij4ZEC5PIes/TFqk60LP1LDM9Un9qMsr6DF4EkbmSRPrt6+2HLsjlVTLgXg3+0DC6ay1KgRNNRQoUsRN1j4TPrfzw88HpDutoj99sKrnhP04IbJUVfp0wsdrWZkWmsSTJuBYepvfDTXWCcI3aqg1SqumDAIjUAd+hOC0jZqBL1zopEdVVr5SoEpQrWS8D+pumLma4jVQUtLsv4QkSd5O4OKOYpVEWlAdYS8SPmbpbF3M8TqqKfjJmmpOqGnf8AMDjdYJjHK83UMTnhOmQ7XMVo06gpsxpKZZRJknmMZhbzvEYNKadNj3SGdMETJtpIgYzFmmBt+1UK27fZy9iVWk6HBlBAn0vBxpmaQHQGUMmI5G0jHNMIxXdSUK9Rz98ZRkFNDggAg3ifY+uKa011l2Q93Yg3AvI/u+OKVHSi6Kgs/mvS32x2KrBULICdcXHpe2OKvdlXEFIe8X6jEobd2XVd6gFTUuoSNMiREn9sc96pcBkiae4P9PQ+mO3oHVUKOJIBiYPLrjsCpqXUJGm8ibweeOspgz2eUJ45mEpZbvEYyurTK85FzGwBM48jzXDqja6zqxSmdTNqAJO8AzJJ3MdZx7I/dtSAdTGoix6gTvjz/iOSp8OzbqEZqVQmCfF7EtMEAxOIeCuZtN+nTlcVc2q8McVTqq5sxY/CFiAPJbYSuMO+RqNSB1VhbULhRFiB+bn5YO06UVlc/wDb02JVSbrN2T68/PHHEMwc1mCKYVDVMl4uOpt8IA94tzwLriUzTk037SZ81S4PTenlx4wHqN3hEarQAoJvedR9zgtS4rU72ixp+EVaayDZZIGwj747akFTSB4QqgAWMCwnz2kdTgbX1UtNTu2J72mxkHwIGBHu0T6RirUBIMK80tBAhewd/pa+xxZXLiZxWZFdb4p0+OCk3d1Db5W/Y4yAte/Cm41U0UyTt54R81wzWddNtJ6ESD67T+uGrjLmqsAyDgBXqrRWXYKBuSYwYJmybuhuVWy2XJN1iOY2P1wm9veNhqgyyGwvUg7nkv0v9MXeN/4gD/Ty4Jm2vkP/ABHM+Zx57qJYkyW1EyeZ54t0KJnc5Ua9cFuxqb+w5GpqZ3BkemPTMi+kEciMeVcEpsGSuvyxq9Ovtj1ChUBUHlhWpZtdKPTVNzdpyo8/mAiMzGABOPP87l3qBGGljDEww5sTacHO2PE1MUA4ViNRmdhsLef6YBVOHsUp6dLWOzD8x874u6Kntbu6rO/yFTc7Z0UtdatMU41r4BtIvJxfznFKg7u4aaanxKG5eYnFXM1KtIU4LpFMTcjmfbFrOcTcMoYI/gQ+JQdxO++NBomLArJe6JuRhWs9xFNSB6KN+GlwSp2HQx9sZjfEcxR7wB6M+BLo5XdQdjIxvD2Dw4PfuqtQ+LI79l7IS406gG8RE/8AIxAAljBWH9f72xIyL4tLaSHm9t+UjHdZXAaVDDUCOfXpfFVaBE9yuApAOh9n6x1tfHeZmKmpARIItE36j1xHVRZqAgjY2v8Ab3xIgOptL7pYTHS8G3LHKPLvlcsEJIuCafqIj68sbytP/T0uDFt4m55HffHcmV1oDKmTEdeYtiCnoIQ3WHP9XQ47hdz2Oi1VqOEPeIG8Q+JfI8xhY/xDFHuGd0ujI12sZABAi4MHDPVJpUqpFQAIZJ1bAEzIO1seK9ve275qvAWKSgAKRGrbxt5k3HQRjibKWNJd35oOvFalcx5wPKdh5Gf2w8cP4OcllAp/7jM32+BFuY53xU/ww7H02JzNUg05JVDvK828g0evtglxPiZqVala/i8FPyUc48/5wMyE3aA/w8IDxEsICksSYVQZJYmAB0kmMZVy5qZyllwdRpuqM/JqrXc+agAIOgXHeXzbrWNUBSMuNQ1T8bWQQPr7HDH2c4KaVLJuV8b5hqrEiSdQKifrPvOBLQiDzJRnJZ0DvKU3ou1M+g+E+6R7zgFx8BjOqMMub7FFc1UrpVgVfE6sLchYj9x1wJfLotdabDUSwBYxA8gptM8z9MY507zUgYW4NTTaySbpB4pxCtRQlHcDkVkA4SsxnmrE987sReSZA8r49y7d8ap0UTKrTDtWEuJltG0zcyTYfpjzXjfYPTTFSi/gN4bfnMMLPpiDH74uspBipvrGoEByFHVCoJvaPL74ipUgzEXnUTtzv9eY+mGjs/wlUpA3L1ZWxACgSAJ6kgm3UYCpSC1oJhZIJv688WQ0Ki6q4T+3mjnZ9JYIB4T12g7gnzwYfiiZfVTWpr0CSeWnkR5jY+2Fw1T/AKatCDmvMm+/ocFsjwtsxRhVuJV7fKZkeZHxAeuJfT+q2DgJNOoNNU33LnfslY5oVarVXlnY2HJRsB9MFqnD2ZKWnS0KdmE3JOxvgSeC1EqFKZWqAY1pce/MdMFavDnKU4KsQp2IB+ImIJvGCpwIARVgTJdn91ZzdWrTFO7r+Gs7gTffkTi5nuIEOAyU3GhD4lE/COYg4rZqrWp6ILr+GoO8e/LFviHEYcBkpv4E3W91HNYOLDRiypPMTeMKxxSvR70h6TfCl0ePlHJgRjMc8TrUTVOtHBhbo/8ASvysD+uMw5lmjKrVLuOF7NmCPHqT8pkWn9sY6CX0uQSAb2jbmMdAH5XmUsD5c4NsY/8AUkSlyLbcunLFNaZXRZ7yAy6LWm9vfHA0EiQVJQ7bc+RxuiFlSrxKEAH35jE6BoTUA24J3+4xBspAnuVBlgfw9DSJIN4m/Q4hZyE8dMSG6aeW9sdq6Qu6w/rex9caNNwHCOCdVgG23kQcF6pZxZLH+INRP8vUUFg5dWF7EqdVwPiHVT1x59luzRzr+HwEQXJ5D955dMNHamo2dzYpJssajyEbk++CVLJrTyzVKZOinOmLaz8xPNlk7dRhVVxBhufhO08PmbRg9UNr5XulWjSkIlMW5y24PWxnywNrCXhF1RCoPsPcn9cTZnNsw0veBpJPP+Y/bEeSqSxRRNZyEW20jxEeiwPc4lg6o9Q/a07Vc4LwcZiqKCnVSpHVWcbO55DyGw98OGbLHMolOwWJi0Dpb6YtdnOA06FMUqdiLsT8x5nHeV4a4rO5EzzGCc6Sk0aP02wo+K8R0FyWsqSR/fpjyY5t69eVB1s07yd7DDh2nzZBqhwRq0qPQTP3OK3B8mlHLPmDdmOinI6/E30sPfCwLpxdZCeJd3msxVrh4cnu0BIBGkRs28T9xha4xkWoUo+LWY6GOX3uf9uGPPZJXhDE7eITHNjIhhBPnthY7TZdgRdgnyrqkAC1um0YKeCptEtciXFjoCEAAKFKqthEDngVxThuv8RfhYbf3zGCWXzC1MmhJGqnKHrG6/bAz/rnd0nQgwbra4J5eX/7hpiAVnUw8lzRkGfYqvwrNUk1LWJCkCI31j4R5SJBx2/Fq7+BBopHcJcR0br9sAs3QZiWA8zGwxf4dl+7QuRJsCJI+KenkPvhUEmy0QGsEuRmvnQ9ELqCAkgkJMxG5+IC+OavDiyU9DI3hPzQT4jsGjERWkaKzqQam/q5LPQ4mzGR1JS0OphDudJPiO2rDQYhU3Xk5VjOvWpFILqO7WY+GYuOhxLxDP8A4hDIj+Fd1vdRzEHHGaFanpK61HdrJWY26ixxb4nxIiqVZKbjSh8Sibqs3EHDGCYtKVUMTchScUaia7hkcEECVYdB8rD98ZjfE3oGu+pHVtW6MCNh8rD98ZhrbAZVV93HC9lMHSGUqSpFvfljVAHwaXBEEQbTvyOJKRbwgMGGog/2cQgqNEqVOogR/BxTWqeq6Q/BrSDcWt/xzxlGIQq8AMbNadrWtjKCkRoeQHuDbpaDjiuwAh0iHtFvf7YlDi/f6hd5h2CkugaH+17yML/bHiHd03p0Q3f1mCr0HzM08oGGEppFTS95npH7YUOLZ5qtepSuGcAO4/8AqUbEf1GST6+WFvftFsp1Gl9R18BUOD6ak0KZggzXqfm6x5eWCvaTMhFREsqjTHmb/wAHrbzwGoZXuKiU6fwDxBhcN1aeeIuL5os3UAE7xfc/tiRT2tk5QNrB1QtpjwhDq8iJBItbmTYCPPDL2V7MBanfOSzLIWepuxj3jFbsvw4VqwBW63vyJ226Cd8O7UwhIGwP744nhF910S4XSGktz29MWoCqT5YAZmo621FT8UTH9+mN5ntAFyzNUtJgHrgCCnNeBZK3Hcn31SPzOB9/4xY7T0B3dOkoARCux5SJ28pxvg+YSuXZWHhvfqbfzitx/LulCpVBErfr5fviW2SnDdhLmbUpqZxpOnna7Sf0Bwm9oOIB6YAYAifXr+uDmZzzZmnpWmB8THTIUCdzqJjxAnfnhS4vlFG7yRyUT577YI3ElAxgFUBF+A9qEXIPlCkkkt3m8yQQCI3tEztinUyKsG1MFsDBkkzOw/nFTsrmgK+lUXxqRLDUZ3BvYHFiqrtmQTfVYnEAWTHAbxPQqvnyDSp6FiDfmW9fLyxao127ttQDQVsw9ffFirwxkpOTEhhE7XP3OMek6U21GZVGEiRDTbph0QqrX7mzOJC5mmaK6gy+Nh4b8l5Mf3xPmMoGSloqLZDGrwk+I9bffFcVVNEaltrb4THJesjFivlkZKUOF8FtYifEeYkYIWKA3CuZzL1kKMgcAU0BKEkWF7ribiPE2FUhlRxC/EoJ+FeYg/fEWZydUFWp6oFNBKGdgPymcT8S4s4rsrBXFrOoPyjn8X3wTbxgpT7TkYVniTUDmHVkdSGjUjenJgR9xjMaz1ek2YcMjA641K3nzDD9CMawwWAykky44XsdQKDcFYeeu+NlWggEND7G9vfGPqIMEOIBAO+IsxpOsGU2M7/bFQLSKx2WGkFdLjb9YOJXVoqaWDeIHT08oONVGaHiHFiF3+2+K+fzCKtSQVYqD6m0C+1/3wXmh8h3n2XecViWCqAxAN9ibESOQBEn0ws9oqQZG7jcn8TkS3MHz/UYZgxSmCTLstz0Ef37YSe0md7o6qZ8RsRyI6Hz6Ny54FoA8blD3Oq/69Kx5VHhWZKoQYNNDqaeViAg6Fib+QOKdOprcRLS3t5/ti7xKsBl0QDSWPePO9wIU9SLe84p8BzKKXdltSSYJB29OZY7eQwQO43UVG/RYBTE4CeOwGV8VRzuLYZ87RVQxnxH+7YW+xlcrTZvztJ+nL3ODGbpqbqTflhPKuCzYVDP5jWwA3JwD7bsdCINhhjyeVE6jfA3ilNXcEgGDacEgIQrgOT7rLliIZzO3Ll+/wBcQ8bz00HR2ZUIgwOXpzwbp5gEwYj1wP47llq0airpmCP7+mOUYXmVfw1+7V9SFFusidzcdb7YG/8ASHYERHr5YJvnUpOCBNRapVgOUQBJ2AsMXmFQswJC3M6AAL7jWT+k4imQZCjUb2llRsQl3g2Up0czS7xvnAj1tsL88GeN0fxG0Lp0tKkjxH0Xl73wHrDu6hIEGZnnPqbm48sMvGKgZwy2V1DCPMeWGU2l1knV1GUiH5IPsoa+Q73L97LFnIB1EfFIBgDb3OB+fqse9ZJ06lVYv4Vlf2GDWQVlydYDdTqU9JB/cYW8vlm7ptDajqX4TfZvfBAQBKDeHPcRjP6hY1f8FNSgyzT8u0DlibMpTK0hqKeC2oahck7i/wBscVcwwpprGq7WYX5e+Jc2tMinIZfwxceIRJ5G/wB8GOELjlWc1kKmsGn4oRB4Gv8ACOXxfbFviPE6i1iraWA02dA3yrO4kX88Vc7w8tVlGVrLbVDfCOTRi/Vr1BmtDSUNWIdZEFuUi1umJbBj0S3SJicrebzFI5pg1Ng3eRqVonxc1YEfSMZjihXSrmwrUwCavxISPm3IMg/bGYlzg2AZUMYXyRGV7MxHzKVJS5Hl5e2NEMQYIcFLA7/TfGUjZdDStxB/g44VgSoZSjFWFtufLCFdK5dVJIMoxp+wjy3tGKOcqayQTrSmgPqbdeo+wPXBIFoFwyaDJPv74A8e4ktCpLGKZED0YQT++IN7LmktPhFzYf2uOIcdAoEsfEN/2wlZYNmcyojcgAb25+ttzgPXzlapmyACzaoCj5vP33nHpXCOGpk8s1QeOu6xI5E2CL74MEEJT6RpHa0+p6lKPaVjUq1GVWKhtMgeERIiY8sLIZtSoJGtgN+RIEY9o4Zw80MuUemrAEExe53uLyMbr8Iy1SqSUXXpBGpAY2MhokYAt5TxVAtCmynD+5RVEXkj3Jt9MR5nb1wRqmFI+/rf9BilmWGhTpm5JjfoMLCaQquYzfdrAOBD5lmJvb0wfzXDk06jqHpiimWp6ZmCeRGOlRCFClfr74tKgCsJjbpbfBE8H8IIK/SMC87TNJW1EcueJURC8yzVADM1EIDd6DUB5Bpvb+dsHGGujSqc40n1XbAjPWWhVO61CCfLUVwUFdUpVVb5agZRzhumCpwyr6qlqS6vp3N6FLHHRFScFuGt3mVRif8ATYofTcfthc7R5xmMiw/sYn7GS5q0zJldd+WkiT9D9sHu2uRO05qUBPQJnPEfw6yJtCSeZ3+m+F5MqO7cKwPiWx8P5utsGshm1DVwqAnSCGa5tN42HpfAp6SMlXxkMXUksLT4uYvfzGJa4mfVSaYZtA/5CyoaiUU1Tu3xCRyjfl6YkzlRCKepSJpi6mOvI2xrRVSihQkiWkqdQ5RMe+4xJnK4Ip60DTTBkeE8+lvtg25/VA7B9lYzOSVqtqiz4fC3hPwjnt98Xvx6eb+cU3rf7CC3/rtipnMqhr2fSfBZgY2WLj94xey9GumcldQQ1rlTKwW2Mbe+JGPblLOffhZw7iKvml1UaZbvLMsqdzcxY/TGY3wnOBs0oemhOo+IDSRv+Wx+mMwquIItwnacyDfl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data:image/jpeg;base64,/9j/4AAQSkZJRgABAQAAAQABAAD/2wCEAAkGBhQSERUUExQWFRUWGBgYGRgXGBgbFxsWFxsXFxgbGxQaHSYeHBkjGhgXIC8gJCcqLCwtGh8xNTAqNSYrLCkBCQoKDgwOGg8PGjAkHyQ0NjAyKjIxLDA0NCwxKiwsKi0tLC8vLy8sLC0sLCwpLCwsLywsLC8sLCwsKSwsLywsLP/AABEIAOEA4QMBIgACEQEDEQH/xAAbAAACAwEBAQAAAAAAAAAAAAAABgMEBQIHAf/EAEYQAAIBAwMCBAQCBgcGBAcAAAECEQADIQQSMQVBBhMiUTJhcYFCkRQjUqGxwQczYnKC0vAVQ5Oy0eGDkqLxJDRTY3OEwv/EABoBAAIDAQEAAAAAAAAAAAAAAAAEAgMFAQb/xAA1EQABAwIDBAkEAQUBAQAAAAABAAIDBBESITEFQVFhEyJxgZGhsdHwFDLB4TMVI0JS8WIG/9oADAMBAAIRAxEAPwD3GiiihCKKKKEIooooQiiioruoC8/lRquFwaLlS1w9wDk1navqe1SzMEUcsSAAPmxwKy7/AFYwWRCVALG5cPl2wFySWYFyIkyFIxzXXYWfebJbpy82jbdbza4ds1E2uPYAUu3NWZPmXmVVKE+WgRQtxtiy9zczCZO5NogGs4m27oTZLH0sVvM12FFx7dww8+pfSRmPUMYFR6Vv+IJ8lIQzu+51kyXfEVsHab9sN+zvTd+UzXw9bX9tj/dVz/yg1OhVRCgAewED91cXdcq/Eyj6kD+NZx2oNzVb9CTq8qG315DkO8e+y5GMHO2uj4itDm/bX+8yj/mqp0jqNvyh61+J/wAQ/bb51S1m8XXuqnmMCxUMoKbBZ9O14LSboA2g9z6e9XRV+NxaQBZcNFYZPKZbXUCRIIYe4yPzFTrrx3FJb3UklrVjftuNvjy2KW1SYdQGne8SO3zFWbOrBYrbuXk2hsP+tUlCFb0tN0gMYwQDB+VMdONXN7xmofTzN+11+1OVu+p4NSUq2tfcgEoLikD1WjB9iTZfIAPYMx+VX9D1dXnY8leVMhlnjcjQy/cCrGOZJ9h7lEyvj/lbbmtuiq9nWA84P+u9TzXSLK5r2uFwV9ooorimiiiihCKKKKEIooooQiiiihCKKKKEIr4zRzXNy6FEmsjqPUwo3OYEwqjLM3sqjLNg/kewqQG86KmWUMyGZ4K3qNb7YHvWL/tFrv8AUAFT/vXnZEcoog3e2ZVc4YxFVT+tYeeVA3HZYDAiR/8AUz+scc7fhU/tEBqv6jVqiyx+3c/QVkz7SOLoqcXPH2U46Mu6857l8s9OUHcxNxxkM8Ej+6oAVP8ACBPeawtWVthfOvbSD6gxLu4VmUnYDgXbTGeAp2YxFZXWfFt1yyLNlCDBWDc+pbgDgQM85pZvuxlmP1PA9gf4c596coqCoN3zOtfxVskzGCzAmjU+L7e027doMAvl/rcgoCYBQYIHAz7/ADrnSeINQ4Z3YRIHoAUSfbuePn/ClqxZKsSrqytCuUKtgxuH1UgA+xkE1bTStH8sz9fatZlDC3dftzSzpXnevnXevC9CgvK7siST7QO/qj2jOeajVLOq0d3zVN3UJaBVmg7QuT5OIAxyMtjd2AnToxE3NoG0fE2IVR+0cAR3rY6Tp7TsEsI6lEBLEKUuJcnawZGZQdysm2Zx270yQhpsSM0RvcHYhuSR0ayBbUTwog94mJres3NoH4ZLFiMfCecZ4xH0rJ0Wl2OEA9NsumZ/A7KB/PPyrQs6Rt6bobcWHHAgkCD3iZ+1LupjMLM3Zenrp3KgzBjiXb8/VWz4hNlAxuMzSDn9ZCgg4BkYGMd8/Or+j8WbkkrlvUQhgoDlg6nckkzuG3Jn2mvurtFbTQUDlSE3/CXg7QQMkTHFJ+rs3k0tlwrqRu87BO0yIhGJgbjlgZ+0wtUUzadzQ868E5SyunacGRHFPHT+oWWP6q75bqfLUXCAwZU8kAzgqIZ/Sy7uIk52De3uEvKMSFcFg6SRbSLghlNxlcyCMbRndlC6ZqR5ZX9HuB73mM/pi2GUlPUzDcFaSQBJyTg1tdL1D2Qu079vAfI4g7ScoY9j3zUDRzzBzg3TQ6HuPz8Kx9XDGQ1xzOoTiuou2uZvJ74F0fbCuPptOPxE1q9P6orqGRty8d5BHIIOVYcFTkdxWPoOpreEQVb2P8mGD/H5VxrNNtbzEYW7phQ0SG7qrpI3rz3BA3QVkms+HaM0D+iqmk89/wC1ySjY8dJTmx8k32rwYYqSlrp3V9zbGGy6BO2ZDKIlkb8SyROARIkCRO9p9Ru+tbjS17Q9huCl2Sm+B4s5T0UUUK9FFFFCEUUUUIRRRRQhFcXbgUSa6JisfqfUVVS7mFX8ySYAA7sxIAHckCpAX1VM0uAZalRdT6mEEtJJO1EEbmaCdqz8gSScAAkwBS1d1T+YT6XvYEn+rth9pW2vcI5Kr5nxM2Y2rCd3Ljs73DPmDahHpIthirC3bnlzuQsThuJELt1+ndGRPWRuPIlRIJknaIlVyfT2z7msuSY1L8Dft3DjzPLhx1TEEAhGN/3KpoOg7R5hJZsfFAJ25TfE7mTIBnjbO4qGpW62moGsDkM9pQztkehNpUiJBI3FOB34EE16Bfcjjil/rOtt23FxxLBSpAy21iDIUZJlf3mnXA0sLpWjE4fLBcJ6VwacglmyEvKHXIf/AJR2P7wfYk1j9T8T2tr2LBFwuCpgE+ofCqCJuOWwAv8A2rR0/hQWb9q/aRrmyVJAcbrcXCZYLHLjEEQB3gijqfCY3hLGm1FtUVBy7EXVKtvV9hIWCvMH2jBq4bUilju2/gVB1I/RWNT1Oxo0tW3ttu2gulva21TIYkkiRuDcSTHFMmlv6ddOmoYlrb7NpAMsLkbTt5+EliOfS2CcVBaAaT+iQYB33luXUU2wwR2QBW2yTIGD34msjw/4eunqNprzPcIJcqrXAiXH3AuttwNtuWuQqhRC84IoG0WOOEHyPspGmc1NPWfElmytsb0tb2GbyuqhRkh2XNssBgngwCDkVh2Ou2026sX9Het2r1wMWsm1cVWQMbenuCRcuCR+EeZuI9JFNHV/BVq6fUN09jnil274J01t9zWgD7xTBjxnIqkkjcly5ZLNfII2lrl0YjDXnaD9lq++nNx7RBZVKFyAdphogSMjPt7UdWt+VpWuKJBFy39AXbb/AANbfQenF9Ol1oJuIpEcBI9I/I5+dcjIExhAyyJ7Lk+d7JKRhLOk35geiym0W1tyO89wWJke0nI/OqodTcDgED4WZt7loJG3MqPVI5nt7Vu620tsFnIUDuaw9NeR3dUe3JMg7vS24mQVjJGM4OY7VyY3dhgZfuy/SIY3Ft3ldWdW7Awh3MWIn4V9g5BJECOQOPvWkLNR3NKu8bllgPiEkYzk9vkT8881x1TqQs2XuEiFUnPBP4R9zA+9IvmqicFiEyIIhmvvUOvppF3PJJ+FFjex+QJHHvVqx4t0+q2jm4oO0XFO2SOGBxzALe0iYJNeX/7TF19zNuYjJPvmY9h8u1WF1JQhgYIqnIOAlBvx3r0cWzB0eJj8+Wi9VWQpDlotkNvxut/2gQfSzAmEWQBPKsFLB0rqhYhHI3xKsPhuKPxL7H3X7jHCX4R8RfpI8sQzIjOgY4W4ICyO4k/btWqikE27jNKwysSodCv4iR6Vf1L6VkRJgK22qZBJRSOc3NupA3jiOfr5rNlhbUtscnDQr0HTajcPnU9LPR+ps8q8C6kbo4IM7XUH8LQcdiCJMAlis3twmtMOa9oew3BSMb3XMb/uCkooooV6KKKKEIr4a+1HeubRNC4TYXKra29+Efelhr3n3d3Nu2SLYjlxKtcnuOVX5bjkMsWeu6s7RbUw92cjlbYjzGHschQezOp7V1odMFUQAAAAAOABgAfKsfa1Q7Kki1OvZw7/AJqu0MWMmofoNF2mgTcHK+oRn6ZE+8SSJ47VYGrAqnq+oDgGsy5qT71t0FD0MQB1+ZKM8+N2S27mokT24qpctAzxn+yp49iQa88u9U1N8ut25tW2SD5foJ2+5Uk4gwAfrJqLwn57XLmoDXTZt+kqCz7ySAEVTgxliRkGPc1T9ZFI/osJPH5yVzKd5aXg6J0ueGLTRLOI4ghQPsFFdW/ClrjzL303/wDaudf1hLKbrhxIWBkyTEAdyM4+Rqfp/XLd1A6MCD+YPcEdiPamPo6fFhDRfVVfUS2zJU2m8LW1YHdcaDPrYMB7EArzW3p0CTHf6fLsAB2FULOpmoOra64lsm0huvgLbDhCxJ/bOFAEknngDmuGCOIYg1AkfIbXW2b5qHUW1cZFJfSfHwZLz3UZRZa0HUSWVbxKK0MAwIdSCp7FfmCx6Trlq7aF224ZDwRM/MMpyGHsa7E9sn26rskT2DE4ZcV5l4j6xOnOn/Euougj3UXH8uPzE/MV6Z0bp/k6azaJBNu2ikjgsqgGPvNeU+J2HnWmHd3J+gvNH7q9H1/X1tWmuMYAE/P5QPc1Gna90shdmRbw3JSVzQxoG+/jdLvjKWtuBBhpC++yWIH9oqrY+X1rz630jeAbDAg5An39v/avR7XiTRaoDTsSC4gBhBJHBBBPqBgjIM8UseFPCIbVujllFsqGVGid3DcHERx9eBSWxql9O2VlQC118ViMyCbZcc7dibe0PsG5jRZR65qrAgMyx7jd+Rgitjp7jX2Lti7O8iSQI5Mqw+jDj5UxdX8C+m6wdiqiU37W3YG71qJUCe4nB+tcdD6VbsKQpLFjJY8n2+gA7fM16H6uJ4N9yRqYsAAGt8kmaf8Ao2uF2Vb9lLxDOtoI+0r8nJkLMDgxK+4rJHSiCy3twdDtZTAg+xjHsZHIINNXivrt2xrENpguy1JByrbmMhl7gbQaXdT1Eveuu6hDdCXQoM+lkVQZ+e2Y7TSlHJHNOQWg5ZLZLZY6Zri7XcsXSalrdybRKbScjuO4n6Yr0/wv186lFtMZdSWtxtngyEDEIHH4SeBuAiQR5Tp7W6dxgA/x4ph6Dus3FuWm9Snvn64+ldkpZZiXutyHDgoF8LWgMvfivYruldBbdQBdtqIBYkGQN9suZJVoAkzkK2SKYul9RV1W4vwsO/I7EEdmUyCOxBFYvR+qLqrO4CGGGX2P8wfevmguGzf2H4LxMf2boE/YOo+Qle5evLUMr6WodTS6OOXI8O/5qq66LpGCePVvonMV9qrorsiPb+FWq3SLGyoY8PaHBFFFFcU0VQ1tyTHt/GrzGBS117UkWW2mHuEIpHILmNw+arLf4a7iDAXu0CVqCTaNupWHc6huuNcA3F/TbAyRaQkB9gO5lLF39IkgqO1T9U6vssoG9LsoJAkRPyOR9O1QdNRLl0J6SqEqLZ2uBtHJQgMjABYMkDeMZrrrvTBcYk5mltl0rZJullHWPWPfoO4J6od0cYjZpp7pZfWbjIcz9antXbvPNSXOgSSe/wCX7qi1tq+ihLU5kekEtkGIABj616yaVkUZda9tyy2tLnWSx4j6n5AvLKg3cgbhukxuxzByQfnTV0Xq2ntaIXbb3WW3ZKHy+SW2kk2/h86YInOe81wvgWxq1L6pFt6g7p+Id4QkboONs8iZANceDtFo10uot3DaUoXtNeDDIZFk7p9LCYMR8AOOB4OWthDpJImHJ2Y7Scxyy8V6GIBjQxxuq2m6mtwg3g/kTDz8Vs42C6pIcEmPVtgkY5AP1VRGKWyY3kKAZn1Hv3+pqgeqBwloqNTeuobVy9aU7PJb+sG84aA0yuJHYmCw2/DijEYiK9BsvHI91RMMJDcIby3GxzG/PK/DJZ1YGNOCM3F7357896j0viNbcgk7gSCMRA/nNXdJ1rz7reW6rdFp1tszelWfZzY3AvkH1AYgic1ndftpYsNcuBfNJUWxtcoIPqZjAHwzCzy35VdB1k6azaW7YS6brvc2Mnl3FtAsilmk5ONo2jCtk4Jpn2g2SE4mFr+F8vFNwUDg8OYcTfPRaXjPUW7WlvhvSbj6e1JWAzWz+kOyscsuQJPBJFJvSDfO7y1ZVcg5kTAiY/1wK2ep+MLb37CjSW1towndNy4BcO0+XiVPeBO6AKcBfshgqjvExADTEEHIM/LvUNnywRv6aQ56Advqrqxs7YegDMj1iez0XnvUrXosu34SymffcxP2watdPD617Nhz6FBLQTOxcTP7RBVflJNZPiLUG6Wt25hLl3cYj1B3BA+Q9+/8b39Heoa3qmW4DL2yFPbBQkH5wCfsaYrI5KaGoq49S3LwGfrZYcVn4I3bifUpu8UdGT9Ebair5IVkgAbVUiQPYbZpRHU3tlLpd7dyNpuIQXNsAmGttKOwmZP3zmvRuv6c3NJeVBLG2wA98cfU8V5Ybq3Llu3u3biIC5b1soIAGT6ZrH/+ZtNSSdJmWkkcRcZ9xtpomKolkgwp1fqfm6ryFB87aNwAA3bQDLQSvBXvER8qtvp2tmGG3GPaPlGKy9PpdVb6m18WZtvuVmcQpRlWY7zKquQcT7yNpxduIB6iF5LBo3e+4jn+M/OmJn2gY1pzLQT2nW662MOcXvJJv5LF6l0exfcNcyYEqCIdVJK7hzALHiJnM0teMtIvnqxYqt235fICeZbJa1vMSE9RBjiKatL4b2ksBLNPrYyfpJ4+1YH9IPS7tnTpdZTsFwAmMCVYAn2BJiTiSB3opGYYzLfPcri/FUNiBJbxPZ7pLW9cDFQz29mNoYjIJmQMEzj7VYs6w/FADAgOAIUzO1wowJgggYmI5qjpLsyxPPv7DA/dFdWELM210UQAdzqs5kc85HarqeoLajGTYE5/PRbNRTN+mGWYXpXgfxAEcbjAb0n6Hg/Y/wA6dOrulw+WpyZh1EhLiEMuY27wRug/s8V4p0zqKow9QZgeVnYPmCYLH7AD3Ner9K6ib1m2xuMcjb6iANhAYeWgm5IKwGmWYDBiqdqRRVUuKPUDXnuPckY45ImXeMim3o/UPMRLkQThh7MCVdfswI+1bs0n9IvAXXQEbbii8nziEuQPb+qP1c01aR5UfLFXQy9NC2Tede3f5rHY3oZXReCnoooqaZVfWPC/XFKXXiXuIgPwI74BZld/1dtgoyYHnY70069uBSfqSX1F07SRvW3IUsdlu2HnYDJi47DE88e1FX/DhH+RA/J8gVTCMVVf/UfPVXOlWoYtLbdoC+surfFJ3Nn9kbTwQfvLeg1mhwFBRdhOHARkBIJhvLYSGIIJ5PAkxUqsSMHI5HtWrSQ4WYuP4yXZ33dZTECpNNbEzjn95xzWB1PqflAzVXUeKvJ0zXTau3QFJ/ViQGEEByASoPG4Ax3p6aMsiLzol2kE2Tl1DUKoKvAI+44kRI9iO1ecdSfo66l21a/ri2/m7sg4UhVOz4VHbtVrxJ129+iJc1Nh7N5jBJa3sKqDIVFdnEen4gDzzSAl0NuvXok8A8wOBVDdmispw4SOYeLTY9/JWfUCJxu244J21Pjnp3otaW3y4EIhUEsdvqJjGcnJini0gAA9gB+VeJeYGRLgUL61AgQY3DmvW9BqTcEio02x2UIc5jiS7UkrslV01m2sBuWX4pDX9Vp9KQ62bhkkYDvLCN0EHywpYqfkYwKXdd1MXdZffEK5toDkC3a9CjPYwT9WNehXNUyTtaCCCR2kQRI+kZ5ilvWdFs3JuPp5ckCQ95Fc4C5FyAe2FiseupJCS8uGZ/4Ft7Pro2WYWnIHTxJ+cEs9K0qNqxL7GAV0aAfVbZWEg/n9q9F062mfeBkyeSRuJkkAkxyY9pNJ9npqB28rQQyyouG5fubQwgsNx2BgD34rY6LYcHNO7OoYXMd0g67D8/6ltp1j3vBYThcPmnokK5qWtX7u6ArX7xnnHmvj5Vdt6iHW6jAFTI+RkD7g+qfeab+neCBfBa4BtNy60idxl35b2+VV/GnhPRaPTrc2MhLqgO64UzuYlwWIAgHJ+QpqGsLwYp2gjTtGliPnYst0Vzdq5t/0kI67bdi416CPLWGz3jbLGP7tKV/QXUu+qy1nUEebb2hdw9ZIIIMAg4g8dxmr6eJbVgEaW4FuPCgLsMk4EcyZOKu2eia5btm3cFlBduKjXBcLPBy5jYJYgHk8xNJ00FHsx5ayzcfE3JtwHAK97XSDrHROvQPGqaiyvnLtugQ8Kdm4YJDcQYmJxxWk/iWzZUhf1lxjK20ImIA3MThEx8R9jE1O+n02itBSwRFEAMZJ/mSeaR9drLT32e0XUMA/xGwW7AhrZV3SFAIaRgcTldwbjyGugVjHAfctrRaa7q9QLt2GtAkYYoimCQLaj1M4IE3HOMhRmak/pE1VyzpPMtBWVGXzEYTuQkL37AkEnmJiCZFfRa+zb0jW7SvbEhranYAP7rptdlMH1NJzz2pb/RGvI9przhLgZWCwRkQeU/n96rglbNIcABA18dFOaWxB04JR1fhSy9pdR+lG0bgZnQ2SyrcDKrhShG1NzghSCduc7TWXY0ARfXaR/nuuK35q2391cazoNzyjeRjc8u55dxRbIZTEg8ndAPbifrUSa97y7bSs7celS2e3H861ooKR+Ik3z7LeikaiWwANlreH+h3L771sW0sA+p2DPMcqm9iCe0xA+oivTumtKFcQsbQm+QDggi36yJ2mAfwg9qX9Po7ZRLdwOpVVHllnAUwPT6WC4OMVqdE6fbR9q2wm4Fdy7mPqBXJJxzSZgDm9IwADxy7UuZ3F4DiUw22ZPIuMNu24EICx6Ln6sDbLQAzITn8E026BskUoDRnyb6qpRvVAhFAaC6wqs3G5czwFHamfQXwxRhwwBH0YSKTpBYyxjS9/EXUavKSN/HL54rWor5RTCsVDWn1fal/pejFws5LBhcvwVZlMG6wjBzhV59q39X8f5Vk+H/6kH3LH82J/nSdeSGx24/gqujzlkPzVR9V1Fu2FNw8zElZOyN3JEmM4+nJAMXS+nsVF02Ye6AxBu4AIEKQsrIECVnuZE1q3OnrcUbvZx9m3K0HkSpIxVm1ZKtO9iIjadu0cRECREHv3zNOUz3dE0clZIBiKXeq+GxdWSIMce1JVnTaHz/I1d65JDDyRduWrTAbYZihAJnAG6TgQcV6xff0n6UkJ4ot6a6//AMObZZYN62gdiRheBu7k5BAPPvWg+aV8JZqEtha111h2R02+NTqH0g0tzy9z/pi3Dd2Kn9alneWZRHK7NxAzNLXR/CVzU3bgm55awqs6FPNEhg/lnKCQp25j3Nb2h8bdTa0q39PavvEElgnqnDMm0rwOF2yYOKbuk642087V3EVmguzMFUMfwrP4RwMzA7812kllp7kiw1zQ60hAbmV5PqPCvULTkHTXDZt3wVYK1wsouCCtq36iNvqyQMc17P0bpjCxbYW9rsqsbbtG0kSQWCnIOOPvVfU/0jaC3g3g59kVm/eBt/fWLq/6ZLKiLOnuNH7ZCCPtuP7qXl2gT9z/AJ3LSi2VUSWwxHvy9Vrda6ZsG4otsXCqOyXAWDSWtkB02mHge0O0iBjvpvQV1AS+b928JO2SgT0kr8KKJyO5n+FLnR/6Trd25c/SpsphljzLnrVgVgBfTtiRAGQJmmHR/wBI3TUG1dRA5zbugD5fBSYljecRt3q1+z6uK7cB7rkeIVfxO1qwdptXHfZKLbQszliQFWPiMjI7SCYGa1+ldGdLNsXSDcCjfGRuOYB5McT3ie9fF/pD0BGNSn/qH8QKyPFH9KGmsWg1hlv3GMBVOB7lj2+neptkax7pMWqh9JUSBsXRnLkfUpr6BZAsKfm//O1Z/ibq6q9q2BuYy5EjCj0yfuY/OvP+kf0iXLiravobVok+uySGliSARkwSSJHyqXxClnUlAVu+iSrmfOkxhGI3KDGYIqtrY6r+24Eg6qmrp5aQ2fkd29aPiDplnUeW9tRbNti5It2iS2NpyDwR2g5wRVfUeJ7VshdRfG4iVUr2yJBRZ9xmsHU9D1W3autZJyFuFyyr2lw4z8qqaH+jq2xY6i62pc5LSyqP8ZJJNOw7KpohYjFbS9jbsNlnumc7O9uxcP4lN/qFtdKrMoBVgVDYMZAJhQucmPpgVv8AU/DFvUFTqRuCkmEgvmJBIKggwMZFfdD0rS2CUtBkIjJ4Y9snkVpi3lVkbJljIkntPymmJqSGVwe5uY35g+IUWyluTVFfS3uVbNtmeQfW0tjALbfSAPbJPeIrFbqb6PVP+m6Z3ssBtKiVBkydswRBHzEfM07+EdksGjepz9O37qYOraBb1soQCCIyKxHsDmGMCzeA+ap6M2OI5ryi54aTUdPc6VrbA3jdVYPmRBUqSGB8wAkAyDEAnmq/XOjWL7fpK6u2iMEcIzQ6tbEEC2eGkce/M1p67+iRWuSPSJn0/wDSruj/AKJbA+IM2ZyTE+8UkyCVpyed+7ja/oFoNmg+4jPsHzyXXhDqtnqKXEuqFuoQcfDtuFiFzyywQft9mGz4YNogoZA7VRs+ALdszaGz6U1aBiFCnMU3E0sbhGSTncx8hc0WHBZPRumlFYsNvaAtkA8Sw8tQYJ43GfcVb8Ojbp7A/YVU/wCH6P8A+atWPgNU+g/1P0u3x+V+6KjQyGSRzzvAVG0BZjeRTLRX2aKeQs/V/H+VJ1m2qW8DP62S+pvW1lXYQAsj7Ypy1o9X2pUcEblDkAXb0qrOrMWfzVANsFvgLDHG6cxVc4BMd9L/AIKqpf5ZB81VFdLJcq90+lSoF6/tlgTx5hgE/OuOo29qEB7ocjH6+9CjjcTv/wBGuuo37lkKUALMiLDBh6siSCA0ZyCAfpWRdAt/ESzsZLnJnuQvC+w9sCvNyTOa45nxXqaenEoFgFKAz7RvuqojP6RfLNHzLCAf31V1GiQmPWT/APlu/wCapEZjwZJ/OprWlbk/vqMbquR14sXmm5I6OBpExb5XVW10tZ5cf+Jc/wA1XP8AZ+I33f8AjXf4b6EaDXWq1oRC3tXumlxaMWq8E4gOOE5LJv8AQLIklY7k7mn8yaxXtAH9XLf3lB/eIrT1etu3EPw7T2HNVbdwbQOKi6mif9zQmodp1UH8chtwOfkVAA4+JI+agZ/MGubel3dx91FWlun9sEVMFn2+oqLaKEC2FXSbZrXuxY7dmiraLpiu+xiFbt6cH99c+IPBzhA1ohyDwFgx8smfpXeo0xHq3Gf50wabVkos8xUHUMJGQspx7crGEFz7jgbLL8HeF9Rq2thrTW7KsrPccFQVUglUmCSYiRxzXqzeD9Mf92w/8S7/AJ678Jn/AOCs/wB0/wDMa1WalIo+iyCvra11Y4OeLW3LBueDbEGFbP8A927/AJ6oX+g2LeGVv+Jd/wA9NB1SjvS710m5OxtpjBiRPbEiROSJ4BqFZUyQQl7bX0z0HMpSGJsjw26of7K0zYa233uXf5tU48K6Yj+rn/Hc/wA1ULFuDdnd6mkbiOYUemOFx3zJPaKYtCp25rM2TtOaeQxyEOyvcehTNZSMiaHNyVC34ZsKZVCD7i5dB/MPXGutW7UALfdzBCrevDBMSWNyI5+dHVdVZ1Fi4qai16CAx3qQGDD0vBkS0D6xg8HNsaoWYDEcSNp3COZgcDM5A5p+vq3QDqMvfeskvLV11a0sIUa8pyGH6RfwORgXIOZzjiuVe2qEs13AJJ8+92/8Sruv0u9d6QTEFTieIO75CfzrBvbjKjHEyOx+uCfl/wBa83JVSSvxk27FVI9zHXvkVe6TZTaXe9dhiYDai/3kwBvnjt8qz+tWJP6m9e/w6i9/nq3028bTSfV8yFBHcRAH+v32VKu5diVgdojGc4ptlYA7euiTHZt1s6To9vZnzP8AjXv89SeHrW3TqP7d0iSSYN24Rk5OCMmqHStTJuM0yB38xYWF4Q+mMEk8gmDzWn0BD+j6cN8Rt2y395gC37ya1qGNzHEO4DzWhtG2EAbymOKK+UU4u2VXXrwaU9bai9eA3Ak2roYFxBZTYY+ghiFVJIBHPbmnDWJK/TNLHXLPqttJAbfZYjt5g3K31DJA+b1Cf+LF/qb+/ldURnDUj/189VheILjLY3j8DkKxDjcMGYclomRk5iRgiljRhrjbm5aCfkOw/KnLWWlvWzbBLFl3OS7MyupHpYEkLMn044ODyMm107YIx+VZUdD09QQ77dfnabr0P9QFLTkt+85D37lY0zKvFS3LgNUCIr4WOB7/AOv9fSvSSvjp4y85ALzMTXzyBozJXd+KrXrIZSDwam8jJyfpRZWeaz6PasdQ/o7WO5OVWzXwMx3uN6wrvT7lv4DK/PtXK6W4J/Vg01CwKgv2hxxIwf8AXetjEsuyWWsN3tVHb0F3d6QVHzpkgxxJ/jROARx3+nv9v+tSuuLG/QLjgAwF+Valu1tAA7VeOkwYwf51XX9/f61y6CE5+GbpOktAYG0gn/EeK0LhuHEiKpeGP/lLX0P/ADNWpWfjsU9huFELWM5ri7pQ3IqxUGt1YtoXPYGBMSewHzNUTFjmESZhWMDg4YdVWTpSgz/Klvxj4stWxd0m29va2VLoFAQ3FwZZgTggyoMfMgirbeNQjDzDaRSYI3er7SeftUPiXwymuVdRZYLcACkvIVkUkmcYKyxBEg8fMI0j6YAinFlbVsqA27s0u+GekAKCREwABgE8gR7CJ+UUyfoVvzC2JMS0CYHA+lZXSSfQMEKWypDLu2kA7h2gtke4qzcUyYM+8Vi1rnY7XWUThaMkwWmSIFUk0Ci4d3FV9JqSvNfNZrpMikBYaqRkaQCVo3ukI3GKzuo9O8tJVoMj9nM4iGweeMTxNR2Ou+xB+/1/6H8jUfUdUbgCme5+JVwfQY3AgkBicxETNNU0bnztFlfTiN8gsNM1YuW9unuDg3CLaMUdDNyEX0uSfjfsAPl3pt0qeoAcD+ApZ0thfMsWl4G6+RtgQMgQMLFy5bIHstNegXJNeqptHv4m3hkr604pmR8M/wAq7FFfaKtVi+MMUv8AVtEblp0EBuVJ4DqQyE/IMFNMNUNdbzPvU22N2nelalpsHjUJL8w3Htum4sQG2MA5AEBwA0LaIDAFt85PpNca8QcZByCOIPsauX9Giago6hkuE3UBAgMSPNWOPiIfPJc/s4s9T0ilJAAAk4H3P/WsuGoFPOI37sieX+J+c1oSs+ohxt359+8JbIrvS6cNcG4mPl/rmq+l6rZu3WtW3DOonGRHpyG4I9QH1qtpr9jVM9q76FDPDM0CQIDScAzkA8YrXq2tljsW4hfdu5pajZJHLc9U237x+0xanoQW275JU4VCGLLgzBiGycd4+cVmMBJhgwBIkfLH8qgS04dm81ms7QBcUicHjf8AEYJb5c1V01xLbKoUKGaCQTkkQsjiSe/05rIj+np6trMPW3EaZhbE0M01K5wdkPwtBrkc1w10nsePb98e3Fc3dUouANO2e3c0y9HRLw3JgLBBifVEiR7QcjvNV122zDLhjtYZXPHx0SMWzmiHpJb5+nusIWgoBuHy55kE7QIywGQvqXPsZ4rQHha6PVbuWnUjcMMM47gnB5mP41m9e1FxuqG2qM4bThSAOAS5kngCSMmuPDvW20QbT35x6rYydoOYJUGE5Pyg/IUlJtStnja+nOZzwgDQ6FPHZkMcQdle17HeD7KS6rpcC3F8tmwJMo3tDdz8sHNfFtEmIyMfeuep9TvX09RQKIkBQwnESDlcsscc8mDWSniwW1/WHe8zIEnuIJiBgD8/bNOmp2nFEJHBpNrWvv4+4ulW0dPMcLQQeVyn3w71NV0qgz+rQswjIG67n/0GtO51BZIDCVicTztPAPsyn/EPevP9Bri2nLvAFy0GESCN3qCkyZwxEx3PYxVXpfU/VuiDuUsfdFRionn/AHVuZH7NOtL3C5CTcA0kL1BHY8bWH3Hz+dUeqdLTUQLvmLEj0HGefUBg/PBql4R1vm2Gf3uNH0xH5cfQCrPUVe4m0SM/Y/X+P2qiUjDYi/JSjcA8Z25pfvdA09gMgtMxIALAwBumYYiAzScZ+oFMHUOp2zZgJcuJcRhFpdxVQuZHYjiMmexpea1qFU+a28DCqCYPPqIPAGBGf3VH0CxeN1boJtjG9e7d4jgjPP8AOoRzHEerYJmpwOYDjuVhdN695IPpm3OCSCds+ksIGfeP/bVu9ftjy7wYi27hHYCbaz8Lt2ALBUJ9nBxAI1fFOnVbVzydKob8d0LbSFKnfDEZG3DGRE8nIpB0du/ZZSig2SGDnu9tRt2shwxUQQ/O1G7Va6jif1x4LEF2uwHNbXWPEptX7ts/CttbwMSSSzi4Bx6RFuBznnIi7oW85QSwQFoG1juk4jjnk/SsWx4Ke5b86zZbD7Vt7YEYG5UuwoScECBWv1LpLaGLqqwTHqKblSezshLKO0lSBxubk1TUce6wI710RGSxYM+GiWNboBZe/p0nBBtAYk3ADsWOBvz7AMPanbpNoFlAJ2qvuZPwuCVcFWGeQZG8cVn+H9Eb+qa+wEKAAe2+Ix9F/wCat/qHoRbNgKrXDsQACAx5bbiQqgsR7KarfUdbAMyMgeZW1S0wjb0jsr5nlx9Fd6Cu83b37bbF/uWiQTHzuF89wq00aRIUfPNZug0aqqW0EKoCj+6oitgCtdrBGwMG5ZcbjNK6Y719oooriaRUd63uEVJRQuEXFilnrPTzdtwsC4h3oTwHWRBMGFYEqe8MYzVTpfUBcT25BB5DAkMp9mBBBHuDTJrbP4h96VOtac2bhvrOxoF0RIVuBd99pEK3YQrYAY1n7TpjI0TM1GvMfpcoJuhkMD9Dp2/tefeLfC6rc87Tt+rYyCvCtIaPlmGH29qy+l9Xu2XZriLfDTO7D5+KDxJBIz+Yr0S0gE2nBZWUDGYgwCcSDAhEQftc8hW670HyzIypyCOCKS+pkpyHRO6p0Put275v7b7Ht/B1UGl68wtNbtT5bTIdQSJwVxOfp/2Fe7Zuqw3F0dQCoZdoMGZg/FVFDttgcQZnj7zWlL3ANzsSOCxJj8zTNRtE4bPAz32HemGUzY3DCcu09ytazxEb23dCEDge+P5zWnofGRsacW7YXeSxlpIgn0gARMACSePnSxctq1wITDTDAe3M/wAK0bPSLYOSTE/yrBqYohbFmNQmCGOGG2ivavxdcPqUgOwUO6CC22YzyFyYE9zzXHTOmajWL+rvhGJbcIYTtIWXuqJYlXYZ7QKjfTJ2WtvwfccNcS3HlCS7EiQ5E+k8SBHIPH527PdGyTC0a/AqKprSwYRayzE0Grsmboe9bLOnmLJuKd2wsZG9lJAmQcKY2g1Bp/DLXWYnasswhQIBDEECCRtEdifrTB1/xUj23RSxZQskRtKFlUkMCZ+IZHv9ah0HiD0CB+VM183VwgG3FUU0bh1hqsCykWSMzaYh22hztDFPSn7KxnvkV8dwfhfcn7RVk9oxsx3x9Oacen9FtX7Nu4wIYhjKmDlmP86snwxa2kAuCe4Yz+XBr2cG1YGxNabgi3BeVfG7pHHXVKtnqHkhFtXXaeVUOoH+IrtP5imnw/1dnZkaTEZLTzkdv51HY8I2VHL7v2pgitDQdPFr8Rb6gD+AFVVddTSsIaM+xRYxwOa0TbFfVUCo99G+sDEExdfdbpxdttbYkBgQdpIOfmCDSlrfBGxLQttcuEXBv9QWLcGSACIMiMESGIPuGm5qVXLMFHzIGfvXQuVY2Yt0UXsDtVk2/BthTKvqB/8AsXT+9mJ/fUfWvCVu7ZYb7gJHLOXk9p3Z/fW4GrB6l1XzG2qCVEFCpAJaJDKxO0kZlGHAJEwRVZ61/X8p6ndI52RyVnR6VdPZVF4UR8/mT8zzR4fseY51DcGUtf3Z9Tx/aIAB/ZWR8VUBbfVOLJPpCg3nSVAB/CpmQzmYzIEmQYlv0mmBgAQoAEDAAGAAKNmU9yZ3aDTnxPsu7TqMhTs1Ovt7q3orUCff+FWq+AV9rWJubpZjAxoaEUUUVxTRRRRQhfGE1marTRIIlTjOQQeQRWpXFy2GEGpNdZUTRdIOa876p0w2WCEnyi36pxyjEEeW0g+/pf7fEAXju6i21ry7ykLkASNygbi1xnJE7snHP1kBz1mjBBR1DKwIIPBB+VJvVelGyfUS1v8A3d05KN+FbvvDQVc4JAmGALZNVS9CcbRePUgbjxHLjw3b05R1mP8AtSmzxoePI8/VL3UPCRttgSOQYr7p9BFbqavyzBTDFRtXcwwG9W4iSxJEkAmFEyTXOt6be+K2QVPAZYYfUCKw6qN7wHB1wdCt2OYNGEhYzdIUtvjNWBpq6Jvr8VtT9JH/AFr6mu/aRh9II/6/urNeyQ6m6tEzDoVz+j1m2bN6wLgDxbc+oziGMZ9ucmttdSh/EB9cH8jFQ9S1wtWnuKRuUenIPqOFx9SKsge9jsIF7qbrOCwriIb6rbJKtNuTjcbilCY9pMgHPFQaPqCqIKx85MHvlTwc9sH27mW71xA1t206G7uDSrui7lIIY2wY5HGAat6G/bbJ06AgwNggR2kMec9zWxUvcWdcEqqItjdc6Jz8MXgdJZPus/mTWiupUmAcyR9xz+X8xWL0q8v6Pbkcbvt6jj+H5fKrZsFzhSJAyfSI5zODPz5pgEnILyMr7vNuK0t9G+so6naduZ+Zn8v9fPvNWbGutkqud5xtHJODMe0HnigO1BNu1Sib0hsDmrZvAfaudLqRcEoQw+VRazXW0BD7ADggyxPbIAP76zNM6m6WsBiCsMttdqk4gycKQJHAmata6KxJd7eK0WUJtcqXrXh43CXUqzwo23N7W4EyNoJC8gyFmRzk1T8Nu9sOjAhA0KG5BMkgRiIiY7zWtbuOxIMWgO2Hc/U/CBVDX6u9uIBIUHDemeBDc+oAkgqQMAmZiompjkFgbW4powBzcO7l8sp9d1Yk7AsqcGThgQef2QfwtOSOIzWfZtuzbLYm7c5JJgIpMM8GDAaCRBYwPnXOnslnFu0u65Eyci2p5m5EhZmF5MkAAA7WvpXSlsrCyzMZZj8TH+QHYcD8yZQRGs0yj3n/AG/SWqKhtE3A3N/DhzPNddJ6WtlBbSSZlmPxMx5Zj7/uAAAgACt6za2iK402n2j51PW2SLYRoFlwxEXe/wC4ooooqKZRRRRQhFFFFCEVBfukER85+0VPXLIDQhUXvTzmeMfInmfkBVPWSqngg44kfQj2Ix961204j2/1H86Dpl9hUmusqJYRJnvSDf6MyZtDckibfdYZsoxOVBUQp4BxwFrjR9YBEg4xM+lg0BoKEhgfUMRP83W704DKj7Vj9S6DbvZIKPgb0MNAkAHsy5PpYEZ981lVWyY5uvFkeG79K+DaUkHUnFxx3/tZr61YJaIHOPnH8arXGRgSBJBIhYJx8pxn3g/KudZ0y9ancnmpn1WwSYPO6zlv/Lu+1ZunJ+K3c3Rg5/ZliCeQxuYPGDEYrIZE2A2qWWO697HvG9a1mVAxQOv2a+CvWm/sz27TMA8T8zgTWD4ovI7W7a7QVbe2ACfwAQc8tPEYGa0/01gCXgwJXzBlioyAAqjJKiCD3gMIiJggYhcTMAqrSQwXiAcsRBk/UVq4KR3WwYTxFyPncl2Mmide9x5pJOmL3bdyYtsxVSQBkHb3b3EYk4OMGm7wret7XUkbpDZj4YAkZ4n6e/cT2toly4u3F3GCAYX0sUEqUIGQQAT9Kt2NGjkHzA22MADAPGQMjHaJ96sqIaQs68oA7Dl5KTp53AtwFS9OYbA0/C7kdhhn2/xH5Co9T4gdmEbpYgIWSRKmMySdwBYzj2xipemtFsDsCw+25u1S39Zbt5MzBOASYGScdhis1tU1rzGw3z3LLFNUZkNICgvas7fWCwJEmQTJJ7jAMjgTnvNVmVmcNkEAiRg7YIGZE8847jnme71S3lQAxz+IgiGVM5PcjseMVCvUsQBtyIHqPDbXgETgbTwPapgYhfCfnaus2dMXXJt85K9b1LWg+24iAAAEqg9Xr/FEngcnt86hsud8XL1258XxbVVthUMYWBgkcxj3BqjtOZJXALFm3S0FXzMhSI4I4OIJFTdP01y9BsK1wQALjMRbiBkOZBB2ifLDZ5qotjcS2IYncvdawpOiGOd2XM/jetS71ELgQI/gDtNVdPYu6kSjeXbbbF0gGQxj9WpOTGQxBQSvx5FbOh8JoCGvHzmHAMi0DMyLcmWn8TTHbbTDb0W/JGPf/tT1Psdo68+fL34pOfaxP9umHf7cFn9K0a2wEtpAJk9yW7lmJknjJ+X0GnYfaOJY/wAOO596t29IoGB/7135I9vf9+a2ScrDRIRw4TidmVHp724n2x/qe9T1ylsDiuqimEUUUUIRRRRQhFFFFCEUUUUIRRRRQhFRXdOG5/OpaKFwtDhYrOu6MjjP8azNf0a1dM3EG7jcJW4P8aw0fKYpkrh7YPImplwcLOFwlDTWOKM2KSr3hhx/VXvtdUH7B02x9SGrNvdEvqDNgMSZmy6k4Mgy+w85xP3r0B9CO0iom0B7EUi7Z1K43aMJ5Ejy0TLa2tjyJxDnn+15re0e1hutXwRB/qrjDDFsuFI5J75rjTstucngD1AjCzHI+deknSt7V88lvY1TJskSNLOldY7sir2bYlYbmIX715podaNgEyZbiT+Jqkutv9PlXXnGLN1hn+0EIH1r0fym9jX0aZvaqW7CiD8eM91grP67NhwiIeaQbPSL7YGnYDJm4UUZ5kFi2f7tXdN4SvGPMuW7Y7rbBc/Z2Cgf+Q06LoW+QqVdB7mm27Npm/dd3aSf0qHbSrpMm2b2C3rmlvR+FrCEMVNxh+K6d0EdwnwKfmqg1uW9Mx7R9avJpwOBUtPNwsGFgsEmYHyHFK4kqvZ0YHOT/rtU9faK4TdMtY1osAiiiiuKSKKKKEIooooQiiiihCKKKKEIooooQiiiihCKKKKEIooooQiiiihC+GgUUVxdXw19oorq4vtFFFCEUUUUIRRRRQhFFFFCEUUUUIRRRRQhFFFFCF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data:image/jpeg;base64,/9j/4AAQSkZJRgABAQAAAQABAAD/2wCEAAkGBhQSERUUExQWFRUWGBgYGRgXGBgbFxsWFxsXFxgbGxQaHSYeHBkjGhgXIC8gJCcqLCwtGh8xNTAqNSYrLCkBCQoKDgwOGg8PGjAkHyQ0NjAyKjIxLDA0NCwxKiwsKi0tLC8vLy8sLC0sLCwpLCwsLywsLC8sLCwsKSwsLywsLP/AABEIAOEA4QMBIgACEQEDEQH/xAAbAAACAwEBAQAAAAAAAAAAAAAABgMEBQIHAf/EAEYQAAIBAwMCBAQCBgcGBAcAAAECEQADIQQSMQVBBhMiUTJhcYFCkRQjUqGxwQczYnKC0vAVQ5Oy0eGDkqLxJDRTY3OEwv/EABoBAAIDAQEAAAAAAAAAAAAAAAAEAgMFAQb/xAA1EQABAwIDBAkEAQUBAQAAAAABAAIDBBESITEFQVFhEyJxgZGhsdHwFDLB4TMVI0JS8WIG/9oADAMBAAIRAxEAPwD3GiiihCKKKKEIooooQiiioruoC8/lRquFwaLlS1w9wDk1navqe1SzMEUcsSAAPmxwKy7/AFYwWRCVALG5cPl2wFySWYFyIkyFIxzXXYWfebJbpy82jbdbza4ds1E2uPYAUu3NWZPmXmVVKE+WgRQtxtiy9zczCZO5NogGs4m27oTZLH0sVvM12FFx7dww8+pfSRmPUMYFR6Vv+IJ8lIQzu+51kyXfEVsHab9sN+zvTd+UzXw9bX9tj/dVz/yg1OhVRCgAewED91cXdcq/Eyj6kD+NZx2oNzVb9CTq8qG315DkO8e+y5GMHO2uj4itDm/bX+8yj/mqp0jqNvyh61+J/wAQ/bb51S1m8XXuqnmMCxUMoKbBZ9O14LSboA2g9z6e9XRV+NxaQBZcNFYZPKZbXUCRIIYe4yPzFTrrx3FJb3UklrVjftuNvjy2KW1SYdQGne8SO3zFWbOrBYrbuXk2hsP+tUlCFb0tN0gMYwQDB+VMdONXN7xmofTzN+11+1OVu+p4NSUq2tfcgEoLikD1WjB9iTZfIAPYMx+VX9D1dXnY8leVMhlnjcjQy/cCrGOZJ9h7lEyvj/lbbmtuiq9nWA84P+u9TzXSLK5r2uFwV9ooorimiiiihCKKKKEIooooQiiiihCKKKKEIr4zRzXNy6FEmsjqPUwo3OYEwqjLM3sqjLNg/kewqQG86KmWUMyGZ4K3qNb7YHvWL/tFrv8AUAFT/vXnZEcoog3e2ZVc4YxFVT+tYeeVA3HZYDAiR/8AUz+scc7fhU/tEBqv6jVqiyx+3c/QVkz7SOLoqcXPH2U46Mu6857l8s9OUHcxNxxkM8Ej+6oAVP8ACBPeawtWVthfOvbSD6gxLu4VmUnYDgXbTGeAp2YxFZXWfFt1yyLNlCDBWDc+pbgDgQM85pZvuxlmP1PA9gf4c596coqCoN3zOtfxVskzGCzAmjU+L7e027doMAvl/rcgoCYBQYIHAz7/ADrnSeINQ4Z3YRIHoAUSfbuePn/ClqxZKsSrqytCuUKtgxuH1UgA+xkE1bTStH8sz9fatZlDC3dftzSzpXnevnXevC9CgvK7siST7QO/qj2jOeajVLOq0d3zVN3UJaBVmg7QuT5OIAxyMtjd2AnToxE3NoG0fE2IVR+0cAR3rY6Tp7TsEsI6lEBLEKUuJcnawZGZQdysm2Zx270yQhpsSM0RvcHYhuSR0ayBbUTwog94mJres3NoH4ZLFiMfCecZ4xH0rJ0Wl2OEA9NsumZ/A7KB/PPyrQs6Rt6bobcWHHAgkCD3iZ+1LupjMLM3Zenrp3KgzBjiXb8/VWz4hNlAxuMzSDn9ZCgg4BkYGMd8/Or+j8WbkkrlvUQhgoDlg6nckkzuG3Jn2mvurtFbTQUDlSE3/CXg7QQMkTHFJ+rs3k0tlwrqRu87BO0yIhGJgbjlgZ+0wtUUzadzQ868E5SyunacGRHFPHT+oWWP6q75bqfLUXCAwZU8kAzgqIZ/Sy7uIk52De3uEvKMSFcFg6SRbSLghlNxlcyCMbRndlC6ZqR5ZX9HuB73mM/pi2GUlPUzDcFaSQBJyTg1tdL1D2Qu079vAfI4g7ScoY9j3zUDRzzBzg3TQ6HuPz8Kx9XDGQ1xzOoTiuou2uZvJ74F0fbCuPptOPxE1q9P6orqGRty8d5BHIIOVYcFTkdxWPoOpreEQVb2P8mGD/H5VxrNNtbzEYW7phQ0SG7qrpI3rz3BA3QVkms+HaM0D+iqmk89/wC1ySjY8dJTmx8k32rwYYqSlrp3V9zbGGy6BO2ZDKIlkb8SyROARIkCRO9p9Ru+tbjS17Q9huCl2Sm+B4s5T0UUUK9FFFFCEUUUUIRRRRQhFcXbgUSa6JisfqfUVVS7mFX8ySYAA7sxIAHckCpAX1VM0uAZalRdT6mEEtJJO1EEbmaCdqz8gSScAAkwBS1d1T+YT6XvYEn+rth9pW2vcI5Kr5nxM2Y2rCd3Ljs73DPmDahHpIthirC3bnlzuQsThuJELt1+ndGRPWRuPIlRIJknaIlVyfT2z7msuSY1L8Dft3DjzPLhx1TEEAhGN/3KpoOg7R5hJZsfFAJ25TfE7mTIBnjbO4qGpW62moGsDkM9pQztkehNpUiJBI3FOB34EE16Bfcjjil/rOtt23FxxLBSpAy21iDIUZJlf3mnXA0sLpWjE4fLBcJ6VwacglmyEvKHXIf/AJR2P7wfYk1j9T8T2tr2LBFwuCpgE+ofCqCJuOWwAv8A2rR0/hQWb9q/aRrmyVJAcbrcXCZYLHLjEEQB3gijqfCY3hLGm1FtUVBy7EXVKtvV9hIWCvMH2jBq4bUilju2/gVB1I/RWNT1Oxo0tW3ttu2gulva21TIYkkiRuDcSTHFMmlv6ddOmoYlrb7NpAMsLkbTt5+EliOfS2CcVBaAaT+iQYB33luXUU2wwR2QBW2yTIGD34msjw/4eunqNprzPcIJcqrXAiXH3AuttwNtuWuQqhRC84IoG0WOOEHyPspGmc1NPWfElmytsb0tb2GbyuqhRkh2XNssBgngwCDkVh2Ou2026sX9Het2r1wMWsm1cVWQMbenuCRcuCR+EeZuI9JFNHV/BVq6fUN09jnil274J01t9zWgD7xTBjxnIqkkjcly5ZLNfII2lrl0YjDXnaD9lq++nNx7RBZVKFyAdphogSMjPt7UdWt+VpWuKJBFy39AXbb/AANbfQenF9Ol1oJuIpEcBI9I/I5+dcjIExhAyyJ7Lk+d7JKRhLOk35geiym0W1tyO89wWJke0nI/OqodTcDgED4WZt7loJG3MqPVI5nt7Vu620tsFnIUDuaw9NeR3dUe3JMg7vS24mQVjJGM4OY7VyY3dhgZfuy/SIY3Ft3ldWdW7Awh3MWIn4V9g5BJECOQOPvWkLNR3NKu8bllgPiEkYzk9vkT8881x1TqQs2XuEiFUnPBP4R9zA+9IvmqicFiEyIIhmvvUOvppF3PJJ+FFjex+QJHHvVqx4t0+q2jm4oO0XFO2SOGBxzALe0iYJNeX/7TF19zNuYjJPvmY9h8u1WF1JQhgYIqnIOAlBvx3r0cWzB0eJj8+Wi9VWQpDlotkNvxut/2gQfSzAmEWQBPKsFLB0rqhYhHI3xKsPhuKPxL7H3X7jHCX4R8RfpI8sQzIjOgY4W4ICyO4k/btWqikE27jNKwysSodCv4iR6Vf1L6VkRJgK22qZBJRSOc3NupA3jiOfr5rNlhbUtscnDQr0HTajcPnU9LPR+ps8q8C6kbo4IM7XUH8LQcdiCJMAlis3twmtMOa9oew3BSMb3XMb/uCkooooV6KKKKEIr4a+1HeubRNC4TYXKra29+Efelhr3n3d3Nu2SLYjlxKtcnuOVX5bjkMsWeu6s7RbUw92cjlbYjzGHschQezOp7V1odMFUQAAAAAOABgAfKsfa1Q7Kki1OvZw7/AJqu0MWMmofoNF2mgTcHK+oRn6ZE+8SSJ47VYGrAqnq+oDgGsy5qT71t0FD0MQB1+ZKM8+N2S27mokT24qpctAzxn+yp49iQa88u9U1N8ut25tW2SD5foJ2+5Uk4gwAfrJqLwn57XLmoDXTZt+kqCz7ySAEVTgxliRkGPc1T9ZFI/osJPH5yVzKd5aXg6J0ueGLTRLOI4ghQPsFFdW/ClrjzL303/wDaudf1hLKbrhxIWBkyTEAdyM4+Rqfp/XLd1A6MCD+YPcEdiPamPo6fFhDRfVVfUS2zJU2m8LW1YHdcaDPrYMB7EArzW3p0CTHf6fLsAB2FULOpmoOra64lsm0huvgLbDhCxJ/bOFAEknngDmuGCOIYg1AkfIbXW2b5qHUW1cZFJfSfHwZLz3UZRZa0HUSWVbxKK0MAwIdSCp7FfmCx6Trlq7aF224ZDwRM/MMpyGHsa7E9sn26rskT2DE4ZcV5l4j6xOnOn/Euougj3UXH8uPzE/MV6Z0bp/k6azaJBNu2ikjgsqgGPvNeU+J2HnWmHd3J+gvNH7q9H1/X1tWmuMYAE/P5QPc1Gna90shdmRbw3JSVzQxoG+/jdLvjKWtuBBhpC++yWIH9oqrY+X1rz630jeAbDAg5An39v/avR7XiTRaoDTsSC4gBhBJHBBBPqBgjIM8UseFPCIbVujllFsqGVGid3DcHERx9eBSWxql9O2VlQC118ViMyCbZcc7dibe0PsG5jRZR65qrAgMyx7jd+Rgitjp7jX2Lti7O8iSQI5Mqw+jDj5UxdX8C+m6wdiqiU37W3YG71qJUCe4nB+tcdD6VbsKQpLFjJY8n2+gA7fM16H6uJ4N9yRqYsAAGt8kmaf8Ao2uF2Vb9lLxDOtoI+0r8nJkLMDgxK+4rJHSiCy3twdDtZTAg+xjHsZHIINNXivrt2xrENpguy1JByrbmMhl7gbQaXdT1Eveuu6hDdCXQoM+lkVQZ+e2Y7TSlHJHNOQWg5ZLZLZY6Zri7XcsXSalrdybRKbScjuO4n6Yr0/wv186lFtMZdSWtxtngyEDEIHH4SeBuAiQR5Tp7W6dxgA/x4ph6Dus3FuWm9Snvn64+ldkpZZiXutyHDgoF8LWgMvfivYruldBbdQBdtqIBYkGQN9suZJVoAkzkK2SKYul9RV1W4vwsO/I7EEdmUyCOxBFYvR+qLqrO4CGGGX2P8wfevmguGzf2H4LxMf2boE/YOo+Qle5evLUMr6WodTS6OOXI8O/5qq66LpGCePVvonMV9qrorsiPb+FWq3SLGyoY8PaHBFFFFcU0VQ1tyTHt/GrzGBS117UkWW2mHuEIpHILmNw+arLf4a7iDAXu0CVqCTaNupWHc6huuNcA3F/TbAyRaQkB9gO5lLF39IkgqO1T9U6vssoG9LsoJAkRPyOR9O1QdNRLl0J6SqEqLZ2uBtHJQgMjABYMkDeMZrrrvTBcYk5mltl0rZJullHWPWPfoO4J6od0cYjZpp7pZfWbjIcz9antXbvPNSXOgSSe/wCX7qi1tq+ihLU5kekEtkGIABj616yaVkUZda9tyy2tLnWSx4j6n5AvLKg3cgbhukxuxzByQfnTV0Xq2ntaIXbb3WW3ZKHy+SW2kk2/h86YInOe81wvgWxq1L6pFt6g7p+Id4QkboONs8iZANceDtFo10uot3DaUoXtNeDDIZFk7p9LCYMR8AOOB4OWthDpJImHJ2Y7Scxyy8V6GIBjQxxuq2m6mtwg3g/kTDz8Vs42C6pIcEmPVtgkY5AP1VRGKWyY3kKAZn1Hv3+pqgeqBwloqNTeuobVy9aU7PJb+sG84aA0yuJHYmCw2/DijEYiK9BsvHI91RMMJDcIby3GxzG/PK/DJZ1YGNOCM3F7357896j0viNbcgk7gSCMRA/nNXdJ1rz7reW6rdFp1tszelWfZzY3AvkH1AYgic1ndftpYsNcuBfNJUWxtcoIPqZjAHwzCzy35VdB1k6azaW7YS6brvc2Mnl3FtAsilmk5ONo2jCtk4Jpn2g2SE4mFr+F8vFNwUDg8OYcTfPRaXjPUW7WlvhvSbj6e1JWAzWz+kOyscsuQJPBJFJvSDfO7y1ZVcg5kTAiY/1wK2ep+MLb37CjSW1towndNy4BcO0+XiVPeBO6AKcBfshgqjvExADTEEHIM/LvUNnywRv6aQ56Advqrqxs7YegDMj1iez0XnvUrXosu34SymffcxP2watdPD617Nhz6FBLQTOxcTP7RBVflJNZPiLUG6Wt25hLl3cYj1B3BA+Q9+/8b39Heoa3qmW4DL2yFPbBQkH5wCfsaYrI5KaGoq49S3LwGfrZYcVn4I3bifUpu8UdGT9Ebair5IVkgAbVUiQPYbZpRHU3tlLpd7dyNpuIQXNsAmGttKOwmZP3zmvRuv6c3NJeVBLG2wA98cfU8V5Ybq3Llu3u3biIC5b1soIAGT6ZrH/+ZtNSSdJmWkkcRcZ9xtpomKolkgwp1fqfm6ryFB87aNwAA3bQDLQSvBXvER8qtvp2tmGG3GPaPlGKy9PpdVb6m18WZtvuVmcQpRlWY7zKquQcT7yNpxduIB6iF5LBo3e+4jn+M/OmJn2gY1pzLQT2nW662MOcXvJJv5LF6l0exfcNcyYEqCIdVJK7hzALHiJnM0teMtIvnqxYqt235fICeZbJa1vMSE9RBjiKatL4b2ksBLNPrYyfpJ4+1YH9IPS7tnTpdZTsFwAmMCVYAn2BJiTiSB3opGYYzLfPcri/FUNiBJbxPZ7pLW9cDFQz29mNoYjIJmQMEzj7VYs6w/FADAgOAIUzO1wowJgggYmI5qjpLsyxPPv7DA/dFdWELM210UQAdzqs5kc85HarqeoLajGTYE5/PRbNRTN+mGWYXpXgfxAEcbjAb0n6Hg/Y/wA6dOrulw+WpyZh1EhLiEMuY27wRug/s8V4p0zqKow9QZgeVnYPmCYLH7AD3Ner9K6ib1m2xuMcjb6iANhAYeWgm5IKwGmWYDBiqdqRRVUuKPUDXnuPckY45ImXeMim3o/UPMRLkQThh7MCVdfswI+1bs0n9IvAXXQEbbii8nziEuQPb+qP1c01aR5UfLFXQy9NC2Tede3f5rHY3oZXReCnoooqaZVfWPC/XFKXXiXuIgPwI74BZld/1dtgoyYHnY70069uBSfqSX1F07SRvW3IUsdlu2HnYDJi47DE88e1FX/DhH+RA/J8gVTCMVVf/UfPVXOlWoYtLbdoC+surfFJ3Nn9kbTwQfvLeg1mhwFBRdhOHARkBIJhvLYSGIIJ5PAkxUqsSMHI5HtWrSQ4WYuP4yXZ33dZTECpNNbEzjn95xzWB1PqflAzVXUeKvJ0zXTau3QFJ/ViQGEEByASoPG4Ax3p6aMsiLzol2kE2Tl1DUKoKvAI+44kRI9iO1ecdSfo66l21a/ri2/m7sg4UhVOz4VHbtVrxJ129+iJc1Nh7N5jBJa3sKqDIVFdnEen4gDzzSAl0NuvXok8A8wOBVDdmispw4SOYeLTY9/JWfUCJxu244J21Pjnp3otaW3y4EIhUEsdvqJjGcnJini0gAA9gB+VeJeYGRLgUL61AgQY3DmvW9BqTcEio02x2UIc5jiS7UkrslV01m2sBuWX4pDX9Vp9KQ62bhkkYDvLCN0EHywpYqfkYwKXdd1MXdZffEK5toDkC3a9CjPYwT9WNehXNUyTtaCCCR2kQRI+kZ5ilvWdFs3JuPp5ckCQ95Fc4C5FyAe2FiseupJCS8uGZ/4Ft7Pro2WYWnIHTxJ+cEs9K0qNqxL7GAV0aAfVbZWEg/n9q9F062mfeBkyeSRuJkkAkxyY9pNJ9npqB28rQQyyouG5fubQwgsNx2BgD34rY6LYcHNO7OoYXMd0g67D8/6ltp1j3vBYThcPmnokK5qWtX7u6ArX7xnnHmvj5Vdt6iHW6jAFTI+RkD7g+qfeab+neCBfBa4BtNy60idxl35b2+VV/GnhPRaPTrc2MhLqgO64UzuYlwWIAgHJ+QpqGsLwYp2gjTtGliPnYst0Vzdq5t/0kI67bdi416CPLWGz3jbLGP7tKV/QXUu+qy1nUEebb2hdw9ZIIIMAg4g8dxmr6eJbVgEaW4FuPCgLsMk4EcyZOKu2eia5btm3cFlBduKjXBcLPBy5jYJYgHk8xNJ00FHsx5ayzcfE3JtwHAK97XSDrHROvQPGqaiyvnLtugQ8Kdm4YJDcQYmJxxWk/iWzZUhf1lxjK20ImIA3MThEx8R9jE1O+n02itBSwRFEAMZJ/mSeaR9drLT32e0XUMA/xGwW7AhrZV3SFAIaRgcTldwbjyGugVjHAfctrRaa7q9QLt2GtAkYYoimCQLaj1M4IE3HOMhRmak/pE1VyzpPMtBWVGXzEYTuQkL37AkEnmJiCZFfRa+zb0jW7SvbEhranYAP7rptdlMH1NJzz2pb/RGvI9przhLgZWCwRkQeU/n96rglbNIcABA18dFOaWxB04JR1fhSy9pdR+lG0bgZnQ2SyrcDKrhShG1NzghSCduc7TWXY0ARfXaR/nuuK35q2391cazoNzyjeRjc8u55dxRbIZTEg8ndAPbifrUSa97y7bSs7celS2e3H861ooKR+Ik3z7LeikaiWwANlreH+h3L771sW0sA+p2DPMcqm9iCe0xA+oivTumtKFcQsbQm+QDggi36yJ2mAfwg9qX9Po7ZRLdwOpVVHllnAUwPT6WC4OMVqdE6fbR9q2wm4Fdy7mPqBXJJxzSZgDm9IwADxy7UuZ3F4DiUw22ZPIuMNu24EICx6Ln6sDbLQAzITn8E026BskUoDRnyb6qpRvVAhFAaC6wqs3G5czwFHamfQXwxRhwwBH0YSKTpBYyxjS9/EXUavKSN/HL54rWor5RTCsVDWn1fal/pejFws5LBhcvwVZlMG6wjBzhV59q39X8f5Vk+H/6kH3LH82J/nSdeSGx24/gqujzlkPzVR9V1Fu2FNw8zElZOyN3JEmM4+nJAMXS+nsVF02Ye6AxBu4AIEKQsrIECVnuZE1q3OnrcUbvZx9m3K0HkSpIxVm1ZKtO9iIjadu0cRECREHv3zNOUz3dE0clZIBiKXeq+GxdWSIMce1JVnTaHz/I1d65JDDyRduWrTAbYZihAJnAG6TgQcV6xff0n6UkJ4ot6a6//AMObZZYN62gdiRheBu7k5BAPPvWg+aV8JZqEtha111h2R02+NTqH0g0tzy9z/pi3Dd2Kn9alneWZRHK7NxAzNLXR/CVzU3bgm55awqs6FPNEhg/lnKCQp25j3Nb2h8bdTa0q39PavvEElgnqnDMm0rwOF2yYOKbuk642087V3EVmguzMFUMfwrP4RwMzA7812kllp7kiw1zQ60hAbmV5PqPCvULTkHTXDZt3wVYK1wsouCCtq36iNvqyQMc17P0bpjCxbYW9rsqsbbtG0kSQWCnIOOPvVfU/0jaC3g3g59kVm/eBt/fWLq/6ZLKiLOnuNH7ZCCPtuP7qXl2gT9z/AJ3LSi2VUSWwxHvy9Vrda6ZsG4otsXCqOyXAWDSWtkB02mHge0O0iBjvpvQV1AS+b928JO2SgT0kr8KKJyO5n+FLnR/6Trd25c/SpsphljzLnrVgVgBfTtiRAGQJmmHR/wBI3TUG1dRA5zbugD5fBSYljecRt3q1+z6uK7cB7rkeIVfxO1qwdptXHfZKLbQszliQFWPiMjI7SCYGa1+ldGdLNsXSDcCjfGRuOYB5McT3ie9fF/pD0BGNSn/qH8QKyPFH9KGmsWg1hlv3GMBVOB7lj2+neptkax7pMWqh9JUSBsXRnLkfUpr6BZAsKfm//O1Z/ibq6q9q2BuYy5EjCj0yfuY/OvP+kf0iXLiravobVok+uySGliSARkwSSJHyqXxClnUlAVu+iSrmfOkxhGI3KDGYIqtrY6r+24Eg6qmrp5aQ2fkd29aPiDplnUeW9tRbNti5It2iS2NpyDwR2g5wRVfUeJ7VshdRfG4iVUr2yJBRZ9xmsHU9D1W3autZJyFuFyyr2lw4z8qqaH+jq2xY6i62pc5LSyqP8ZJJNOw7KpohYjFbS9jbsNlnumc7O9uxcP4lN/qFtdKrMoBVgVDYMZAJhQucmPpgVv8AU/DFvUFTqRuCkmEgvmJBIKggwMZFfdD0rS2CUtBkIjJ4Y9snkVpi3lVkbJljIkntPymmJqSGVwe5uY35g+IUWyluTVFfS3uVbNtmeQfW0tjALbfSAPbJPeIrFbqb6PVP+m6Z3ssBtKiVBkydswRBHzEfM07+EdksGjepz9O37qYOraBb1soQCCIyKxHsDmGMCzeA+ap6M2OI5ryi54aTUdPc6VrbA3jdVYPmRBUqSGB8wAkAyDEAnmq/XOjWL7fpK6u2iMEcIzQ6tbEEC2eGkce/M1p67+iRWuSPSJn0/wDSruj/AKJbA+IM2ZyTE+8UkyCVpyed+7ja/oFoNmg+4jPsHzyXXhDqtnqKXEuqFuoQcfDtuFiFzyywQft9mGz4YNogoZA7VRs+ALdszaGz6U1aBiFCnMU3E0sbhGSTncx8hc0WHBZPRumlFYsNvaAtkA8Sw8tQYJ43GfcVb8Ojbp7A/YVU/wCH6P8A+atWPgNU+g/1P0u3x+V+6KjQyGSRzzvAVG0BZjeRTLRX2aKeQs/V/H+VJ1m2qW8DP62S+pvW1lXYQAsj7Ypy1o9X2pUcEblDkAXb0qrOrMWfzVANsFvgLDHG6cxVc4BMd9L/AIKqpf5ZB81VFdLJcq90+lSoF6/tlgTx5hgE/OuOo29qEB7ocjH6+9CjjcTv/wBGuuo37lkKUALMiLDBh6siSCA0ZyCAfpWRdAt/ESzsZLnJnuQvC+w9sCvNyTOa45nxXqaenEoFgFKAz7RvuqojP6RfLNHzLCAf31V1GiQmPWT/APlu/wCapEZjwZJ/OprWlbk/vqMbquR14sXmm5I6OBpExb5XVW10tZ5cf+Jc/wA1XP8AZ+I33f8AjXf4b6EaDXWq1oRC3tXumlxaMWq8E4gOOE5LJv8AQLIklY7k7mn8yaxXtAH9XLf3lB/eIrT1etu3EPw7T2HNVbdwbQOKi6mif9zQmodp1UH8chtwOfkVAA4+JI+agZ/MGubel3dx91FWlun9sEVMFn2+oqLaKEC2FXSbZrXuxY7dmiraLpiu+xiFbt6cH99c+IPBzhA1ohyDwFgx8smfpXeo0xHq3Gf50wabVkos8xUHUMJGQspx7crGEFz7jgbLL8HeF9Rq2thrTW7KsrPccFQVUglUmCSYiRxzXqzeD9Mf92w/8S7/AJ678Jn/AOCs/wB0/wDMa1WalIo+iyCvra11Y4OeLW3LBueDbEGFbP8A927/AJ6oX+g2LeGVv+Jd/wA9NB1SjvS710m5OxtpjBiRPbEiROSJ4BqFZUyQQl7bX0z0HMpSGJsjw26of7K0zYa233uXf5tU48K6Yj+rn/Hc/wA1ULFuDdnd6mkbiOYUemOFx3zJPaKYtCp25rM2TtOaeQxyEOyvcehTNZSMiaHNyVC34ZsKZVCD7i5dB/MPXGutW7UALfdzBCrevDBMSWNyI5+dHVdVZ1Fi4qai16CAx3qQGDD0vBkS0D6xg8HNsaoWYDEcSNp3COZgcDM5A5p+vq3QDqMvfeskvLV11a0sIUa8pyGH6RfwORgXIOZzjiuVe2qEs13AJJ8+92/8Sruv0u9d6QTEFTieIO75CfzrBvbjKjHEyOx+uCfl/wBa83JVSSvxk27FVI9zHXvkVe6TZTaXe9dhiYDai/3kwBvnjt8qz+tWJP6m9e/w6i9/nq3028bTSfV8yFBHcRAH+v32VKu5diVgdojGc4ptlYA7euiTHZt1s6To9vZnzP8AjXv89SeHrW3TqP7d0iSSYN24Rk5OCMmqHStTJuM0yB38xYWF4Q+mMEk8gmDzWn0BD+j6cN8Rt2y395gC37ya1qGNzHEO4DzWhtG2EAbymOKK+UU4u2VXXrwaU9bai9eA3Ak2roYFxBZTYY+ghiFVJIBHPbmnDWJK/TNLHXLPqttJAbfZYjt5g3K31DJA+b1Cf+LF/qb+/ldURnDUj/189VheILjLY3j8DkKxDjcMGYclomRk5iRgiljRhrjbm5aCfkOw/KnLWWlvWzbBLFl3OS7MyupHpYEkLMn044ODyMm107YIx+VZUdD09QQ77dfnabr0P9QFLTkt+85D37lY0zKvFS3LgNUCIr4WOB7/AOv9fSvSSvjp4y85ALzMTXzyBozJXd+KrXrIZSDwam8jJyfpRZWeaz6PasdQ/o7WO5OVWzXwMx3uN6wrvT7lv4DK/PtXK6W4J/Vg01CwKgv2hxxIwf8AXetjEsuyWWsN3tVHb0F3d6QVHzpkgxxJ/jROARx3+nv9v+tSuuLG/QLjgAwF+Valu1tAA7VeOkwYwf51XX9/f61y6CE5+GbpOktAYG0gn/EeK0LhuHEiKpeGP/lLX0P/ADNWpWfjsU9huFELWM5ri7pQ3IqxUGt1YtoXPYGBMSewHzNUTFjmESZhWMDg4YdVWTpSgz/Klvxj4stWxd0m29va2VLoFAQ3FwZZgTggyoMfMgirbeNQjDzDaRSYI3er7SeftUPiXwymuVdRZYLcACkvIVkUkmcYKyxBEg8fMI0j6YAinFlbVsqA27s0u+GekAKCREwABgE8gR7CJ+UUyfoVvzC2JMS0CYHA+lZXSSfQMEKWypDLu2kA7h2gtke4qzcUyYM+8Vi1rnY7XWUThaMkwWmSIFUk0Ci4d3FV9JqSvNfNZrpMikBYaqRkaQCVo3ukI3GKzuo9O8tJVoMj9nM4iGweeMTxNR2Ou+xB+/1/6H8jUfUdUbgCme5+JVwfQY3AgkBicxETNNU0bnztFlfTiN8gsNM1YuW9unuDg3CLaMUdDNyEX0uSfjfsAPl3pt0qeoAcD+ApZ0thfMsWl4G6+RtgQMgQMLFy5bIHstNegXJNeqptHv4m3hkr604pmR8M/wAq7FFfaKtVi+MMUv8AVtEblp0EBuVJ4DqQyE/IMFNMNUNdbzPvU22N2nelalpsHjUJL8w3Htum4sQG2MA5AEBwA0LaIDAFt85PpNca8QcZByCOIPsauX9Giago6hkuE3UBAgMSPNWOPiIfPJc/s4s9T0ilJAAAk4H3P/WsuGoFPOI37sieX+J+c1oSs+ohxt359+8JbIrvS6cNcG4mPl/rmq+l6rZu3WtW3DOonGRHpyG4I9QH1qtpr9jVM9q76FDPDM0CQIDScAzkA8YrXq2tljsW4hfdu5pajZJHLc9U237x+0xanoQW275JU4VCGLLgzBiGycd4+cVmMBJhgwBIkfLH8qgS04dm81ms7QBcUicHjf8AEYJb5c1V01xLbKoUKGaCQTkkQsjiSe/05rIj+np6trMPW3EaZhbE0M01K5wdkPwtBrkc1w10nsePb98e3Fc3dUouANO2e3c0y9HRLw3JgLBBifVEiR7QcjvNV122zDLhjtYZXPHx0SMWzmiHpJb5+nusIWgoBuHy55kE7QIywGQvqXPsZ4rQHha6PVbuWnUjcMMM47gnB5mP41m9e1FxuqG2qM4bThSAOAS5kngCSMmuPDvW20QbT35x6rYydoOYJUGE5Pyg/IUlJtStnja+nOZzwgDQ6FPHZkMcQdle17HeD7KS6rpcC3F8tmwJMo3tDdz8sHNfFtEmIyMfeuep9TvX09RQKIkBQwnESDlcsscc8mDWSniwW1/WHe8zIEnuIJiBgD8/bNOmp2nFEJHBpNrWvv4+4ulW0dPMcLQQeVyn3w71NV0qgz+rQswjIG67n/0GtO51BZIDCVicTztPAPsyn/EPevP9Bri2nLvAFy0GESCN3qCkyZwxEx3PYxVXpfU/VuiDuUsfdFRionn/AHVuZH7NOtL3C5CTcA0kL1BHY8bWH3Hz+dUeqdLTUQLvmLEj0HGefUBg/PBql4R1vm2Gf3uNH0xH5cfQCrPUVe4m0SM/Y/X+P2qiUjDYi/JSjcA8Z25pfvdA09gMgtMxIALAwBumYYiAzScZ+oFMHUOp2zZgJcuJcRhFpdxVQuZHYjiMmexpea1qFU+a28DCqCYPPqIPAGBGf3VH0CxeN1boJtjG9e7d4jgjPP8AOoRzHEerYJmpwOYDjuVhdN695IPpm3OCSCds+ksIGfeP/bVu9ftjy7wYi27hHYCbaz8Lt2ALBUJ9nBxAI1fFOnVbVzydKob8d0LbSFKnfDEZG3DGRE8nIpB0du/ZZSig2SGDnu9tRt2shwxUQQ/O1G7Va6jif1x4LEF2uwHNbXWPEptX7ts/CttbwMSSSzi4Bx6RFuBznnIi7oW85QSwQFoG1juk4jjnk/SsWx4Ke5b86zZbD7Vt7YEYG5UuwoScECBWv1LpLaGLqqwTHqKblSezshLKO0lSBxubk1TUce6wI710RGSxYM+GiWNboBZe/p0nBBtAYk3ADsWOBvz7AMPanbpNoFlAJ2qvuZPwuCVcFWGeQZG8cVn+H9Eb+qa+wEKAAe2+Ix9F/wCat/qHoRbNgKrXDsQACAx5bbiQqgsR7KarfUdbAMyMgeZW1S0wjb0jsr5nlx9Fd6Cu83b37bbF/uWiQTHzuF89wq00aRIUfPNZug0aqqW0EKoCj+6oitgCtdrBGwMG5ZcbjNK6Y719oooriaRUd63uEVJRQuEXFilnrPTzdtwsC4h3oTwHWRBMGFYEqe8MYzVTpfUBcT25BB5DAkMp9mBBBHuDTJrbP4h96VOtac2bhvrOxoF0RIVuBd99pEK3YQrYAY1n7TpjI0TM1GvMfpcoJuhkMD9Dp2/tefeLfC6rc87Tt+rYyCvCtIaPlmGH29qy+l9Xu2XZriLfDTO7D5+KDxJBIz+Yr0S0gE2nBZWUDGYgwCcSDAhEQftc8hW670HyzIypyCOCKS+pkpyHRO6p0Put275v7b7Ht/B1UGl68wtNbtT5bTIdQSJwVxOfp/2Fe7Zuqw3F0dQCoZdoMGZg/FVFDttgcQZnj7zWlL3ANzsSOCxJj8zTNRtE4bPAz32HemGUzY3DCcu09ytazxEb23dCEDge+P5zWnofGRsacW7YXeSxlpIgn0gARMACSePnSxctq1wITDTDAe3M/wAK0bPSLYOSTE/yrBqYohbFmNQmCGOGG2ivavxdcPqUgOwUO6CC22YzyFyYE9zzXHTOmajWL+rvhGJbcIYTtIWXuqJYlXYZ7QKjfTJ2WtvwfccNcS3HlCS7EiQ5E+k8SBHIPH527PdGyTC0a/AqKprSwYRayzE0Grsmboe9bLOnmLJuKd2wsZG9lJAmQcKY2g1Bp/DLXWYnasswhQIBDEECCRtEdifrTB1/xUj23RSxZQskRtKFlUkMCZ+IZHv9ah0HiD0CB+VM183VwgG3FUU0bh1hqsCykWSMzaYh22hztDFPSn7KxnvkV8dwfhfcn7RVk9oxsx3x9Oacen9FtX7Nu4wIYhjKmDlmP86snwxa2kAuCe4Yz+XBr2cG1YGxNabgi3BeVfG7pHHXVKtnqHkhFtXXaeVUOoH+IrtP5imnw/1dnZkaTEZLTzkdv51HY8I2VHL7v2pgitDQdPFr8Rb6gD+AFVVddTSsIaM+xRYxwOa0TbFfVUCo99G+sDEExdfdbpxdttbYkBgQdpIOfmCDSlrfBGxLQttcuEXBv9QWLcGSACIMiMESGIPuGm5qVXLMFHzIGfvXQuVY2Yt0UXsDtVk2/BthTKvqB/8AsXT+9mJ/fUfWvCVu7ZYb7gJHLOXk9p3Z/fW4GrB6l1XzG2qCVEFCpAJaJDKxO0kZlGHAJEwRVZ61/X8p6ndI52RyVnR6VdPZVF4UR8/mT8zzR4fseY51DcGUtf3Z9Tx/aIAB/ZWR8VUBbfVOLJPpCg3nSVAB/CpmQzmYzIEmQYlv0mmBgAQoAEDAAGAAKNmU9yZ3aDTnxPsu7TqMhTs1Ovt7q3orUCff+FWq+AV9rWJubpZjAxoaEUUUVxTRRRRQhfGE1marTRIIlTjOQQeQRWpXFy2GEGpNdZUTRdIOa876p0w2WCEnyi36pxyjEEeW0g+/pf7fEAXju6i21ry7ykLkASNygbi1xnJE7snHP1kBz1mjBBR1DKwIIPBB+VJvVelGyfUS1v8A3d05KN+FbvvDQVc4JAmGALZNVS9CcbRePUgbjxHLjw3b05R1mP8AtSmzxoePI8/VL3UPCRttgSOQYr7p9BFbqavyzBTDFRtXcwwG9W4iSxJEkAmFEyTXOt6be+K2QVPAZYYfUCKw6qN7wHB1wdCt2OYNGEhYzdIUtvjNWBpq6Jvr8VtT9JH/AFr6mu/aRh9II/6/urNeyQ6m6tEzDoVz+j1m2bN6wLgDxbc+oziGMZ9ucmttdSh/EB9cH8jFQ9S1wtWnuKRuUenIPqOFx9SKsge9jsIF7qbrOCwriIb6rbJKtNuTjcbilCY9pMgHPFQaPqCqIKx85MHvlTwc9sH27mW71xA1t206G7uDSrui7lIIY2wY5HGAat6G/bbJ06AgwNggR2kMec9zWxUvcWdcEqqItjdc6Jz8MXgdJZPus/mTWiupUmAcyR9xz+X8xWL0q8v6Pbkcbvt6jj+H5fKrZsFzhSJAyfSI5zODPz5pgEnILyMr7vNuK0t9G+so6naduZ+Zn8v9fPvNWbGutkqud5xtHJODMe0HnigO1BNu1Sib0hsDmrZvAfaudLqRcEoQw+VRazXW0BD7ADggyxPbIAP76zNM6m6WsBiCsMttdqk4gycKQJHAmata6KxJd7eK0WUJtcqXrXh43CXUqzwo23N7W4EyNoJC8gyFmRzk1T8Nu9sOjAhA0KG5BMkgRiIiY7zWtbuOxIMWgO2Hc/U/CBVDX6u9uIBIUHDemeBDc+oAkgqQMAmZiompjkFgbW4powBzcO7l8sp9d1Yk7AsqcGThgQef2QfwtOSOIzWfZtuzbLYm7c5JJgIpMM8GDAaCRBYwPnXOnslnFu0u65Eyci2p5m5EhZmF5MkAAA7WvpXSlsrCyzMZZj8TH+QHYcD8yZQRGs0yj3n/AG/SWqKhtE3A3N/DhzPNddJ6WtlBbSSZlmPxMx5Zj7/uAAAgACt6za2iK402n2j51PW2SLYRoFlwxEXe/wC4ooooqKZRRRRQhFFFFCEVBfukER85+0VPXLIDQhUXvTzmeMfInmfkBVPWSqngg44kfQj2Ix961204j2/1H86Dpl9hUmusqJYRJnvSDf6MyZtDckibfdYZsoxOVBUQp4BxwFrjR9YBEg4xM+lg0BoKEhgfUMRP83W704DKj7Vj9S6DbvZIKPgb0MNAkAHsy5PpYEZ981lVWyY5uvFkeG79K+DaUkHUnFxx3/tZr61YJaIHOPnH8arXGRgSBJBIhYJx8pxn3g/KudZ0y9ancnmpn1WwSYPO6zlv/Lu+1ZunJ+K3c3Rg5/ZliCeQxuYPGDEYrIZE2A2qWWO697HvG9a1mVAxQOv2a+CvWm/sz27TMA8T8zgTWD4ovI7W7a7QVbe2ACfwAQc8tPEYGa0/01gCXgwJXzBlioyAAqjJKiCD3gMIiJggYhcTMAqrSQwXiAcsRBk/UVq4KR3WwYTxFyPncl2Mmide9x5pJOmL3bdyYtsxVSQBkHb3b3EYk4OMGm7wret7XUkbpDZj4YAkZ4n6e/cT2toly4u3F3GCAYX0sUEqUIGQQAT9Kt2NGjkHzA22MADAPGQMjHaJ96sqIaQs68oA7Dl5KTp53AtwFS9OYbA0/C7kdhhn2/xH5Co9T4gdmEbpYgIWSRKmMySdwBYzj2xipemtFsDsCw+25u1S39Zbt5MzBOASYGScdhis1tU1rzGw3z3LLFNUZkNICgvas7fWCwJEmQTJJ7jAMjgTnvNVmVmcNkEAiRg7YIGZE8847jnme71S3lQAxz+IgiGVM5PcjseMVCvUsQBtyIHqPDbXgETgbTwPapgYhfCfnaus2dMXXJt85K9b1LWg+24iAAAEqg9Xr/FEngcnt86hsud8XL1258XxbVVthUMYWBgkcxj3BqjtOZJXALFm3S0FXzMhSI4I4OIJFTdP01y9BsK1wQALjMRbiBkOZBB2ifLDZ5qotjcS2IYncvdawpOiGOd2XM/jetS71ELgQI/gDtNVdPYu6kSjeXbbbF0gGQxj9WpOTGQxBQSvx5FbOh8JoCGvHzmHAMi0DMyLcmWn8TTHbbTDb0W/JGPf/tT1Psdo68+fL34pOfaxP9umHf7cFn9K0a2wEtpAJk9yW7lmJknjJ+X0GnYfaOJY/wAOO596t29IoGB/7135I9vf9+a2ScrDRIRw4TidmVHp724n2x/qe9T1ylsDiuqimEUUUUIRRRRQhFFFFCEUUUUIRRRRQhFRXdOG5/OpaKFwtDhYrOu6MjjP8azNf0a1dM3EG7jcJW4P8aw0fKYpkrh7YPImplwcLOFwlDTWOKM2KSr3hhx/VXvtdUH7B02x9SGrNvdEvqDNgMSZmy6k4Mgy+w85xP3r0B9CO0iom0B7EUi7Z1K43aMJ5Ejy0TLa2tjyJxDnn+15re0e1hutXwRB/qrjDDFsuFI5J75rjTstucngD1AjCzHI+deknSt7V88lvY1TJskSNLOldY7sir2bYlYbmIX715podaNgEyZbiT+Jqkutv9PlXXnGLN1hn+0EIH1r0fym9jX0aZvaqW7CiD8eM91grP67NhwiIeaQbPSL7YGnYDJm4UUZ5kFi2f7tXdN4SvGPMuW7Y7rbBc/Z2Cgf+Q06LoW+QqVdB7mm27Npm/dd3aSf0qHbSrpMm2b2C3rmlvR+FrCEMVNxh+K6d0EdwnwKfmqg1uW9Mx7R9avJpwOBUtPNwsGFgsEmYHyHFK4kqvZ0YHOT/rtU9faK4TdMtY1osAiiiiuKSKKKKEIooooQiiiihCKKKKEIooooQiiiihCKKKKEIooooQiiiihC+GgUUVxdXw19oorq4vtFFFCEUUUUIRRRRQhFFFFCEUUUUIRRRRQhFFFFCF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4" name="Picture 8" descr="http://t2.gstatic.com/images?q=tbn:ANd9GcQ5Zb5S5_AFmKq5r7QwYEWn4dDSZscDn_rvmWWA5WNsP_kTjip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960" y="2357430"/>
            <a:ext cx="7813254" cy="4300692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Літній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http://t1.gstatic.com/images?q=tbn:ANd9GcRZw2dd-s8jEUSYeUf-TuINg2Sv_x_BCgcK4SQkYf9kkyu2rNP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3766731" cy="2286016"/>
          </a:xfrm>
          <a:prstGeom prst="rect">
            <a:avLst/>
          </a:prstGeom>
          <a:noFill/>
        </p:spPr>
      </p:pic>
      <p:pic>
        <p:nvPicPr>
          <p:cNvPr id="5" name="Рисунок 4" descr="http://t0.gstatic.com/images?q=tbn:ANd9GcSpRRNX_W2VFIGmFSt1xgNE9IZyDBvSPddqqDl7qfmdWmkVw3WKC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500438"/>
            <a:ext cx="3643338" cy="264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http://t3.gstatic.com/images?q=tbn:ANd9GcSXeotiwZsHTe1_TyvWqyp-4oom3Md21jLEM6meWNhOxg_EtbzST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00" y="4191000"/>
            <a:ext cx="1714500" cy="2667000"/>
          </a:xfrm>
          <a:prstGeom prst="rect">
            <a:avLst/>
          </a:prstGeom>
          <a:noFill/>
        </p:spPr>
      </p:pic>
      <p:pic>
        <p:nvPicPr>
          <p:cNvPr id="28676" name="Picture 4" descr="http://t3.gstatic.com/images?q=tbn:ANd9GcTSafDPFJ4gv3zP995fm4lj0OIroRbMMrjcJ3EILQIGxTjuaUS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1714488"/>
            <a:ext cx="1857388" cy="1857389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Осінній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t1.gstatic.com/images?q=tbn:ANd9GcS36mtw5Ga5FmmL3Q5v3WPJq1xAxo3HN2LgchUxrdSdKR4EF9Qxj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71678"/>
            <a:ext cx="335758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t2.gstatic.com/images?q=tbn:ANd9GcSTi9s4kgoxZUONdGy8Qq9MqBzs3t9PEqFF2FfcqyWMRDBuye4M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143117"/>
            <a:ext cx="335758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Зимовий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4" descr="http://t3.gstatic.com/images?q=tbn:ANd9GcRjvMjFSZ08QzC5wrOh2szppoFk-IQMOBRfBh-6z-eacXccKWKo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86578" y="4429132"/>
            <a:ext cx="1524000" cy="1524000"/>
          </a:xfrm>
          <a:prstGeom prst="rect">
            <a:avLst/>
          </a:prstGeom>
          <a:noFill/>
        </p:spPr>
      </p:pic>
      <p:pic>
        <p:nvPicPr>
          <p:cNvPr id="5" name="Рисунок 4" descr="http://t1.gstatic.com/images?q=tbn:ANd9GcRAt44RTXo23fHMAw8GHjZ_c673iYy-KSYAQgeHYJDpIATGXikc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071678"/>
            <a:ext cx="2466975" cy="1849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t1.gstatic.com/images?q=tbn:ANd9GcTqJw23k-vzbjvW8qaAi47sa25eTQTRUvp_8uJl4cMbDJ9nhVaeW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000372"/>
            <a:ext cx="271464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0F0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86</Words>
  <PresentationFormat>Экран (4:3)</PresentationFormat>
  <Paragraphs>32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Трудове навчання</vt:lpstr>
      <vt:lpstr>Тема. Одяг і взуття. Призначення одягу і взуття. Оздоблення сукні для ляльки.</vt:lpstr>
      <vt:lpstr>Види одягу</vt:lpstr>
      <vt:lpstr>Відповідно до статі</vt:lpstr>
      <vt:lpstr>Відповідно до віку</vt:lpstr>
      <vt:lpstr>Відповідно до сезону</vt:lpstr>
      <vt:lpstr>Літній</vt:lpstr>
      <vt:lpstr>Осінній</vt:lpstr>
      <vt:lpstr>Зимовий</vt:lpstr>
      <vt:lpstr>Весняний</vt:lpstr>
      <vt:lpstr>Призначення</vt:lpstr>
      <vt:lpstr>Шкільна форма</vt:lpstr>
      <vt:lpstr>Спортивний одяг</vt:lpstr>
      <vt:lpstr>Святковий одяг</vt:lpstr>
      <vt:lpstr>Національний одяг</vt:lpstr>
      <vt:lpstr>Новорічний одяг</vt:lpstr>
      <vt:lpstr>Робочий одяг</vt:lpstr>
      <vt:lpstr>Домашній одяг і взуття</vt:lpstr>
      <vt:lpstr>Види взуття</vt:lpstr>
      <vt:lpstr>Виготовлення і оздоблення</vt:lpstr>
      <vt:lpstr>Слайд 21</vt:lpstr>
      <vt:lpstr>Слайд 22</vt:lpstr>
      <vt:lpstr>Слайд 23</vt:lpstr>
      <vt:lpstr>Слайд 24</vt:lpstr>
      <vt:lpstr>Охайний одяг – ознака культурної людини</vt:lpstr>
      <vt:lpstr>Догляд  за  одягом</vt:lpstr>
      <vt:lpstr>Догляд за тілом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Трудове навчання</dc:title>
  <cp:lastModifiedBy>User</cp:lastModifiedBy>
  <cp:revision>39</cp:revision>
  <dcterms:modified xsi:type="dcterms:W3CDTF">2013-02-24T16:44:32Z</dcterms:modified>
</cp:coreProperties>
</file>