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Rg st="1" end="11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49FCF-ED7E-4DB6-B44E-5C21791F61E9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E2D60-7DC7-40D9-B917-3D71AA3184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E2D60-7DC7-40D9-B917-3D71AA31840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advClick="0" advTm="7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7000">
    <p:newsflash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857364"/>
            <a:ext cx="7772400" cy="18288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dirty="0" smtClean="0"/>
              <a:t>Практико-зорієнтований </a:t>
            </a:r>
            <a:r>
              <a:rPr lang="uk-UA" sz="3600" dirty="0" smtClean="0"/>
              <a:t>проект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uk-UA" dirty="0" smtClean="0"/>
          </a:p>
          <a:p>
            <a:r>
              <a:rPr lang="uk-UA" dirty="0" smtClean="0"/>
              <a:t>вчителя початкових класів</a:t>
            </a:r>
          </a:p>
          <a:p>
            <a:r>
              <a:rPr lang="uk-UA" dirty="0" err="1" smtClean="0"/>
              <a:t>Марціновської</a:t>
            </a:r>
            <a:r>
              <a:rPr lang="uk-UA" dirty="0" smtClean="0"/>
              <a:t> Оксани Богданівни</a:t>
            </a:r>
            <a:endParaRPr lang="ru-RU" dirty="0"/>
          </a:p>
        </p:txBody>
      </p:sp>
      <p:sp>
        <p:nvSpPr>
          <p:cNvPr id="13314" name="AutoShape 2" descr="data:image/jpeg;base64,/9j/4AAQSkZJRgABAQAAAQABAAD/2wCEAAkGBhQSEBQSEhASFBUUFBQUFhQWFBUUFRQVFBUVFBQUFRUXHCYeFxojGRUUHy8gJCcpLCwsFR4xNTAqNSYrLCkBCQoKDgwOGg8PGiolHyQqLywsKjAqKSwqLC8vLiwsLCwpKi8sKSwvLCksLCwsLCwsKiwpLCwpLCwsLCwpKSwpLP/AABEIAMIBAwMBIgACEQEDEQH/xAAcAAACAwEBAQEAAAAAAAAAAAAAAwQFBgIBBwj/xAA9EAABAwIDBQYEAwgCAgMAAAABAAIRAxIEITEFQVFhcQYTIoGRoTJSsdEUQsEHFSNicpLh8EOCFjNT0vH/xAAbAQABBQEBAAAAAAAAAAAAAAAEAAEDBQYCB//EADYRAAEDAgMECAQGAwEAAAAAAAEAAgMEERIhMQUTQVEiMmFxgZGhsRQj0fAGM0JSweEVcvFi/9oADAMBAAIRAxEAPwBNqLU7u0d2thdedWSbUWp3dplDBuebWNLidwSJA1Tht9FFtRatjsz9ntR8Gq4MHAZlX1H9nuGAzvd/2j6IN9dCzK9+5WMey6iQXtbvXzC1Fq+mYn9nWHcPA6ow9Q4ehCy22uxdbD+IDvGfM0GR/U3UdcwnjrYpDYHPtXE2zZ4Rci47FnLUWqeNkVYnuakcbSo5pRkckUHA6FBFhGoSLUWp3do7tPdc2SbUWp3do7tK6Vkm1Fqd3aO7SulZJtRand2ju0rpWSbUWp3do7tK6Vkm1Fqd3aO7SulZJtRand2ju0rpWSbUWp3do7tK6Vkm1Fqm4XZtSoYYxzugUv8A8XxOX8B+e+MvM7lwZGDIlSNhe4XDT5KntXdOgXZNaT0Ere7G/Z8BDq5n+UaLWYTZdKkIZTaPIIGXaLG5NF1aQbHlkF3nD7r5AzYVc6UKh/6lIr4B7Pjpub/U0j6r7jC5fTBEEAjgRI9EMNpuvm1GHYbbZPPkvhVi9X1yr2PwriSaDZPAuaPQGAhT/wCTj5H0Qv8AhJv3D1+i+Y0sOXENaCSdAFc4TsfXcRcy1s5mRIHRQMDiTSqNe3UH14hbXB9sKLh4yWHmCR5EKWoklb1AoaSGB/5rrFTsB2Zw7Gx3TSeLsyrDCbJpUjNOm1s8AomH2nSqfBVY7kHCfQ5qaKpVI8vJzJWmibEAMIHhZSUKP3xXjcWJjIkbgc/MKLCURjCkrwhINcrwVj1SwlLGFIhVO29hUq4h7RMZPGTm+e8cip5xB4JZK7ZdpuFHIGvbhIuF85r9kMQ1zgGXAaOBADhuIB+iqq+Fcxxa9pa4agiCvraynbgUy1mY7wGIGthBmeAmI6lW0FY57g1wWfqtnsjYXtOnNYu1FqdYixWN1T2SbUWp1iLUxcALlLCk2r0U+S7BTWFZev8AxLDAcEAxnnw/v7zVjBs5z835D1ShhjwXL6JGoU1hSq77iOA95QWzfxDVVVQI3Rtw8SLiw5kkkKeooIoo8QJv7qLai1PFNe9yVqRtGlLsO9bf/YKs+HltfCfJR7UWp1iLEbdRWXOHwxe5rREuIA81qKHYEkeKtHRqzTZBBBgjMLUbO7aFoDarLo/M3I+YORQtQZbfLRtIKe5E3hyWo2Xgm0GBrRkBH+VZNcDos5Q7WYd2V7m/1NI9xKs8PjmPzZUa7+lwMdYVLJG693BaaCWMjCwg9yskKJ33NdMf1P0Q5IHFGAHkpKEu8oc+NUwN9EjkmISO/PBC7wlc4wvk9iLE61Fq0t1h8KTYm06z2/C946OI+hXtqLUjY6pwCNF6/FVDrUqHq9x/VJaCDIkHiMim2otSySNzqnU9q1m6Vqn95/VFTatZ2RrVD/2I+iTai1c4W8gusb9LnzXDXOGYJHQkJzcfVGlWp/e77ri1FqewPBMMQ0K6fjap1q1D1e77pFqbai1OLDRMbnVJLUWJ1nEA8joeRXLtmMI8NSo3lNwHkYPuqjaW1DQWc9hLTxHA8j/CIgpt9kDmo9WqG6nPhvUV1Yn7JuL2UWNL2uvA+IRDgOMSZCgtq8ljNobZmrhhbkzkOPeVZQ0rYTnqpbSmCqAoYcUxioiEYHKT3xPJdNSmpgacoMQZ0keYOq57F2M11hcU2/8AiXW5iGkB3I56qVTPCYkxOsbpjelt/wByA9ANE4QIlwE6Deeg1SN32Y0fVS3AFyvKtHKek+aRYpVR8iBp9Uu1ep7GinhpGsqNR6DgPvuWaqyx8pczRJsXopkmAE21W2ycJHiOp05BHVNQ2BmIqShoXVcu7bkNSeQXWzOzoPiq5/yj9T9lpsHhgBaxoAHAQEvB0Jy3DVWExkFlZauSoOZyWxZTwUjcMYz58fNdNYBzK67zeTAGpOQAUfvJWb7T7WJPctOQ+M8T8vQfXojKalLyAg6mpEbC93h2lG3O1jnTToEtboan5nf08Bz16LPMxdQaVKg6PcP1XlqLVoY4mRiwCyk08krsTiuvx1X/AOWr/e77r1cWoUmFvJQ3dzKdYixOsXraU6CVxdSYUixFikuwrhq1w6grixLElhI1SbEWJ1iLErpWSbEWJ1iLErpWSbEWJ1iLErpWSbEWJ1iLErpWSbEWp1iLFy8NeC1wuDwTi4zCQGkGQf8AIOoUJ+x2kyCRyVpYixVB2JQk3wW7iR6XRHxMtrEqFRwDW7p5nNNdRBEED0UkU1ebP7NyA6qT/SP1P2UNVBsyij+awZ6ZXJ7uPqpYG1M7rMP0WSOz88jlz1T24Vo3E85hbipsqkBlSZ6A+5VPjNmM1AI6H7rMRVOyGvO8jfbtNwPI391cHZ9Y5vQc2/3zyVC2iNwPmqvZovqvfzP2HsFe4lrWtcZdIBOY4CdVVbApfwyeJHsB91dU4opZYRSDo3JORzLRlrnkT3KtqYp4MTZ9bDlx7lNsRYnWIsWsuquyWynJAV3gh7KqptzVrg9FmtsynEG8h7rb7AgDKV0nFxt4D7K0WEbawc8/Vc1XwOqY/Ieii4l2nmgaRuJ4CaodmSua2Ita53ygn0Cxb5JJOZJk9TmVqdon+E8cv1Czdi09KLAlUG1CbsbwtfzSbEWJ1iLEZdVFkmxCdYhK6Vlq6PZFoILqhI4AR7q6w2BZTENYB5Z+qr6W3afzkdWldO2/TH555Bp+ypniZ+RutLEaaPNtlakKtxXZ6k91xbad9uQPULxu3KZ/OB1BH1Q7blMf8gPQE/RRtZI05XUr5IXjpWI8FAx/ZVsTTcQeBzB+yoKuDc34mOEGJIy9Vqztmmf+QehH6Jdba9KCC67kATPLPJFxyytyIuq+aCB+bSAsnYi1PLeC8tR11V2SbUWp1qLUrprJNqLU61FqV0rJNqLU61FqV0rJNqLU61d0cMXGAOA5CeJ3Ji4NFynDSTYLnCG0l28DLqcv1Wjo7TaSN08d3Iqjfg3Mi4QCYncYXOx6rq/el9J9K2oW03FwNwY5zJt/JNsxmCHMIOZjD7Yp3VVQXtdfIW5W4+t1s9lwsbSjELG5v99y1L9FVYtqMZi6dGkX1qjabBFxc6GAkgDM/DnCjl5b8Tg4GSCN06dQqKo2dK1mLVWMLSCqvGvDZuiOHFQ8C4ObIAAuMACBAU3aGIAnUloJOWgAmfRRdmvuYSJzcdddyN/DDC2ru4HQ/wAID8QOBga0EXvnz/4m2otTrUWr0m6xNkhwhWGCdkOqgYjKFLwbsh1WT2ufmnw9l6DsdtqBvefcrVVNFDxWgPNTHaFRqzZaf90UFI/C8HtVdOLqI4SIOhEKhrYe1xad3uNxV4Cl4nDB45jT7LSRybt2ehQFRT/Ewgt6zfZUlqLU91OMiF5aj7rP4bJNqE61CV01k+xeWJ1iLFHdTWSrEWJtiLErpWSrEWJtiLErpWSrEWJtiLErpWSrEWKRSwrnfCCVZYPYgI8ZIPAKN0obqpY4HyHIKksT6Wz3u+Fjj5LS4XZFNhmCTzU4Id1X+0I2PZ5PXKx1TZdRuZpu9J+ij2LcqNU2bTcbiwSmbV/uC6fs79h81j7FY7JBBORzLeFusSZ18lZY7YrCPD4T7eiR+KLTTYaZF1wyztDBMtJ1HHqoqqZr4TfTiuqSkc2bM/f/ABSK+G7xplusiQMsyMh6DPksvtzEVsJTuZSNUh4lgmXNMglpAJBBLTod/VaevixTbdIcbcwDbqY03rKdpcVWcWto05pggte0Ev0za4bhn7LOyvY1uJt7jxWijlMLS4tu2+ie3EmvQYa1FrHXNqCmXFxYWODmEuAHiyBI5xnmuqrsogANERoAANABoFL7N4oNYG1mE1TJGQ1nwty5LL7S2k+pUe9rXWOdIIBtIGQMjLdK6ux0Yc8mx4DKx7f5RsDZJ3YYxgOtzy7O3l6qVjMUC10fmBHqIXHZwzS8x7gfZUr8QSp3Z/GhnhOjnWzwO7yzXNJOI6uO+Tcx3XH1Qu3tm2Y3dC5N78zYA+17ei0NiLE2xKxNYU2lzv8A9O4BbJzw0XJWHZE6RwY0XJysoGNf4wOA+qlYU5BVNKoXuk6uKtqIzA5gLEbQqN4+/M+i9NhpvhaZkPEDPv1PqtaEkJqSdSlCVnphoq94hxHNetK6xohwPEfRKBWnYd5EHdiBhfu5LcEYnDXCRqPdQLFaU3KPi6Ocjf8AVTwSHqlQbRpR+a3x+qh2LxOsQi7qlsnWIsTrUWqK6lwpNiLE61FqV0sKTYixOtRaldLCk2IsTrVTdp9uuwdIVRRNRs2kh1thPwl3hOROU8Y4rl8gYC46KaCnfPII2DM6Zge6h1/2lYbDzY51U/K1pAnm50R5Ssl2h/aTisTkxxoU/kpuIcf6qmRPQQOSzW0sd31Z9WxjC91xDBAk66nzPElRb1mKirklOuXZkvXNm7DpKNoc5t3dpvb2HopDcbUDrhUeHa3BxBnjMytPsH9puMw7hfUNdm9lU3GP5anxA+o5LIEnLLXTnnGXHPJXfZ7srVxNZzXteynTIFUhpLmkxFMAT488/lEk6Qh2F4N2lWNZ8IYyJgCLfdl9y2R2opYmi2tTf4XDQiC0jVruYUp21mj80+RK+b9iNmvwmIxOEcbmWsrU3cWklhMbjoD/AErZWLRQNEsYdxXlG0HGmqXRtzbqOdjn/SnHbtMnNxG6SDA6xost2l22HVvA7JggEGMzm4j6eSdtV1tRpG8eLmJiD7qjODa6uA4+EE3ZxIbn76KqrJHi8Y5rT7JpoiBUm+bTlr9/2rPZ2Dq4ksqVXkMYIZkA4gcMtOZ1Tar6v4cPaWh4+NkacRJ36JmI214baYtyieA/lG5IFeGhw0c0Mdyc3Q+ke6EdG3dlo15qeWKSX/yNAAk7K2cK9NzsQ973S5oaHOptAG9zGEeIzBB0hWvZDZDqdN7CSabaju5BMkUyAYPR16biarBTp93ElkujPPQTzER5BWuy3hmHbxImOukoqOR56D7Wtfs8AqowYIw79V7X4+Kqe0DaYH8RrDzIz8jr6KhoY9tMRRoSPmdlPOBn7pe2cV3uIOeQNo8tT5mfZdIdxu64Wghpw2NuPPjbkrB+22NphxHiP5BrPnoOqz+Lx7qrpd5AaD/eKlYmhcOY0+y8wGyyYc8Zbm8evJKoq34A1xyHDmlTUNNTPdPbpnnw7B9deZUnZtCBcd+nTirfZ1G6q3kZPQZ/ZRmt3BaDZuC7tufxHXlyVKXGR2IoeqmsCeJU4FJecymSkSj4FnZuCjbRPw+f6KMxybtN/wAI6n6KMxy1VGPkjx91USnplPY5OeJafVRA7NSKbktDdXBbvI7HiEmxCdahHXWTwp1iLFhKe2Kw0rVPMz9U9naXED84PVjf0CqBtOPiCtc/8LVI6r2nzH8LaWIsWSZ2urDVtM+RH0cnt7ZO30WHo4j9CpBtCE8fRDO/Dlc3RoPiP5stNYixZ9vbMb6J8nj/AOqsdkdoGV6lljmmCcyN27JSCthP6vdCybFrYwXOjy7x9VPsUPa5YKLw804LXAioC5jhGYLRm4chmr2vsm5hDXljjo4AGPJy+YdsuyWLozVc84imMy8TLR/OzcOYkdEPU1rmN+Wy6GZSuacR4L5niSL3Wi0SYaC4gDlf4o65q/7E9njiq1x/9dM+I8XEeFo+vlzULEhrx4hPPePNP7M7VqYKsXNa6pTdAe0awNHDg4SeRk+VEH4+9bym2qKhm7bk7lz7ivrezuy+GpEPbTb3gAayoQC6mAIaKciGkcYkmSZkqbSwbaFIU6DGwNxcRJObnOdBLnE5knVZ7ZPanD1nhwqtu3NcXNcDEZMdkDGUj1TNo7RLReXmoGmWtaywOdo290m6NYEaTGSn3rQLHJDOgkLul6qdhKtNtW6rVY2p3djQ4hpeC4EkDq3TmrdoBEggjiM18vr0XVajqlU+J2vEDc1o3AK/2Ft0UA8FjnA2wARlAIMz5eimpdpsje2DIjPPl9VUbVoGyzAU7sTyMwNMuRUjaeKBrP5G0f8AXJRyRcXcY+gVVi8fNR7tA5xdHCTMe6ZTxOSGfLieT2rZw0m6iY0ZWACtJXdOqW6b9QdD1Va3EJgxCQendEdFPc9sE2vHSCPeE3DdoS0ReXCMg4HLLKCJWg2VUpNoF3hyYxz7DcMpgvGszOXIrGbZqtOIqFpDml0gxaM+A6yn3h1QEBbUvdG5psOP39VDpVocLjvE7zzKvdqtpsczuqgeCwEkOnOTkRHhPJVdPYFaq0vYzQNgHwl4eYBZPxDXPkoVUupvdTeLXsNrhkYI5jVc3LRmNeKsi1kzxgdmNQrXv1aYJheBaJJH+FlfxS+g7Dc1tJjRHwgyPzEiZ90HUEOACC2g7cNHMqRgNmhmZzdx3Dopq8lJqVuChY2+QWbll4uK6q1Ny5C4CTi8VY2d+g6qyhjJIY3Uqukfq4qDtCvNQj5cvv8A7yXDHKIHLt1WAtc2MRMDeQVY28r7DiVIbUzUmm9V1NymYbMgcShTmtGQGN7lYWIT7EIi6yS+bnCPH5Hei4NMjVrvQrTIWC+KPJesirdxCy6JWohcmmOA9An+K7F18X2LMSm4bEupvD2GHA5fZaA4dvyt9AvPwrPkb/aE/wAUOSRqmkWLVsNjY6o6mDUpFp4SD9Mx5q11GYWa2btwyGFskwMv14LRUahIkq8pJ2yNsDdYmeMseQRZfP8Atd2BoB3esYGtccw3INceAG4rK/8Ai5ZNhmeK+y4tjajXUyCQRBI3cCsPtDAmlULHZxoeIOhVBtMS0sm+hPRPkD/akpZDDIJGZOCyTcEabgS5wcMxGXunVsS53xOJ6mVK2sPEOigKudUSTAF5TVdZNUO+Y66E3D4dzzDRMdEpWOxP/YR/KfqE8Ti14ITUDyyoY4c0p+wXu1tB6/ZVVRxY9zDq0kcjG8LarMbT2fcS5uZBMxxG8fZFmpIcLraMrH36WihtxKY3EqvLyMiEygL3BrcyTCLEgte6s2ujeMQKsW4rmYOuevVIfiJKkbSp0aFjS2pWqPANoNgAMgExJzIMDgCVHo4cVml1JpY5hAfTe6bQdHAxMTkQROY4pCa4vwQTKynLuPfZbHA9uKVPDW+LvKdNgDaku7xwyLWub8LctTGvJZ7GCk5tXGVWFtzg5tFhhsvyAu1JMFxy49FDp7Hz3vdyH+5K0x2znPw/dCG1Aab2AkQSyRbOmhPmAFDNWukwt4XVQ50cDiYbguPPO334qroNLnMbWwvcioQKbx3gFxEtDriQQT0O9bvY2ENjKUi4N45SM4n/AHRZHCnF4ipTFakaVOnUFV0tLbnNzAFxzMk5DISVrKGHLjJ0+qkjYC7E73VRXVL7BpNz33ViKxcATwGS9C4CTica1muZ4ffgi4o3POFgVM59s3FPrVw0ST/nkFSYjEl7pPkOAXFfEF5knoNw6LgLUUVEIBid1vZV00xfkNF1KjGvJ5blHxmNztaep/RcUnomR18lc7Poywb1+p0VlSernZFKSXbhkOp/x9VRYRhc4NaJJMBbDDYYMYGjd7neVBZd18uBmAan2XUIXcIT3VBhVF+7B8x9F4dmfze3+VNXq8vEjlt96/moH7sPzD0Xn7sPzD3VihdbxyffP5qu/djuLff7Lz92O4t9T9lZherreFLfvVU7BvZ4wRLc8uXkhnaKqBHh9CPorVVeLosBJa3NoJgaEgSBHVOJJr/LdZCzgykEp2G7RVWS57ZDtMiB6nVVuPxxqvL3b93AblTbONlSlVGKdUdXcxtRhORv1AbqLTH+NFYA678ymrJZt2I3PuLqN8AZmFX7XGiVsnAirUtJMAEmNcoH1IUnarfCOq47OvIrZAkFpBI3aEE+YUNNYgXQJAMuascbgW0WzSaCSDrmZG6T5Kqwtasal7cM5xgti10HfmQR9VosbQLy0TDRMnfJjT0TcKWU44DPXOeKKwfMJtkrUSMY0CwVWzZGLr5PsoM3gQXEdAT7uVtR7L0mU7GSDreTLiee6OQhSjtdnM+SU7bXysPmf0CkwOdlZRvq+OLyVTitgQfGxruY/wBBS/3OxgLm0wCN+/nv4K0q4io/UAAbgM/uoRdOqkEN2kFRu2idAFnNq412GxIxFhcypSayQYtLB4gDGR8M8w5TdjVXV6lXEvphjajW02j5g0gl0/m015gblbMMaZTrz6hNDXO4lTMZYZqN9aC2zRnzXDWgCAIUvCbPNRriC3wxIPOfsvKWC4+gUms8UciQ2RoDJIPGEUyNz8mgnuVeXW6TkuhhANfTcnvqhokmEprar2yxlvwxfkXBxgFoOUc1UYlrg9zX/E0kHOcwral2W6Q/MNuzihpZ8IuB4qbiNqE5My57/LgoJK5BSq2Ka3U58N60UNPFA2zBZB/MmdYZlPlV2L2hPhbpvPHoo+IxZfyHD78UlJz76LQUezAzpy5nlwQFIoEkgASTkBvJO5KoUHPcGtaXOOQA1K3XZ/syKIvfDqh8wzkOJ5+nOBxAR9TUNhbnrwC72Hsjum3O+Nwz/lHy9eKtYTxhivThTyUOMLOSB8ji5yjwvE40jwQnxKLAeSzHfO4le9+7ikh44j1C6lYQxjiPRH7x3P1TPxDuPsF7+Jdx9glQiFzgbyT71/Mpv4p3H2CPxTuPsEpCWBvJPvX8ynfincfYKPWuJkHPoF0hOGgcE29fzKqW7NpsqGo2la/POTaCdS1ugKaNI3KyXDqLTuH0T4Wk3IXTp5HCxKq6+HDxB0TKTA0Q3IKd+Fbz9V6MM3gk1jGdUKMknVRKdMkwFNbh2xou2jkvHVQNXAeYUwBdoFyTbVAoN+ULsCEgY1kwDJ4NBP0XTnvjKjUPlH+UUyiqH6MPjl7rgyMHFOXlgO4eira20Xgxbb1Bn3UV+Kc7Vx+g9ArKLYk7uuQPX781A6rYNFcvqsbqWj6+gSKm1h+UE9cgqpCtYdiwM65LvQffih3VTzpkpdTaDzvjpl76rnE4t1QgvcXEACTGg6dVGc8DUgKPU2i0aSfYK0bHFCLNACUcU8/VBPt9FrcL2ha2lEEOaxoAdLryNQD+Uf7uVBj9oNL3PIDbjNrdyqKmNc7fHTJJUDcLCSwaq8Zs18gG/dpwH1UuttAnTIe6iyvFLwGzKlZ1tJhdxO4dXHIJnOvmVaxwxQN6IAH3xUZW2yuzNWuA4WtYfzH3gDVaLZPYhjIdXPeO+UTYOu93sOS0gpgAACAMgAIAHABQmTkg564DKPzUPY2xKOHbDRLjq8/E77DkrZrANFGsXsniVARfiq0yEm7tVKQooJ4oLjxXOFLGFKQokFCfCljXyJdAqMMcz52+q7GLZ87f7gtHcKg+HmGrD5FSA88SuhWPzH1KQMQ352/3Beis35m+oXJaw8k2CQcCpAxDvnd/cV2MU/53f3FRg8cR6hdCoOI9QuDFGf0jyCVn9qkjFv8And/cV7+Mf87vUqN3o4j1CuNl9nKtYSAA3ifrCjdHA0Xc0eQXbWyk2F/VQfxr/nd6lS8DQr1jDC485MK4PYJ8ZVW9IWq2bs5tKmGtEQEHK+naOg1pPcEXFTSuPTJA71mKfZOuRnWI8z91B2hsHEUhJLnDkT9F9BXhbKFbNY9UeQRbqVpGRPmvm+D2JWqi5rTHEk5qRhuytV1UMcLRqXbgPuvoDWACAIC9hSmrd+kALgUTOJUHAbGp0mw1o6nMlSzRb8o9Au0IQuJNyjA0AWCr8dshj2xaDyP6HcsJtrCDDuzPhMxxy1B5r6WqfbXZ5uIEOO8HhmMplEQzuYuTTxSOGP0Xzd+0huafPJIfjXHfHRWe3OzLsPLgS5o1nVvXiOapUVvS7iraCipmi7W37810TxXimYHY1at/66T3DjEN/uOXutHgP2ePMGtVawfKzxO9TkPdRF4GpRb5Y48iVkVabN7O168FlMhvzu8LfInXylfQNndlsPRgtpBzh+Z/jd5TkPIBWsKIzckDJXcGBZXZnYOmyDWcah+UeFn3d7dFpKOGaxoa1oaBoAAAPIJ0IhQlxOqr5JHydYpT2mMtUMaYzTYUXFYotIa1suOnDn7KKSQRjE5M1pd0QE+1FqVhcQXSCACOcqRCdkgeMTUzmFpsVxai1dwiF3dc2XFq9XUISulZfnNCEK0WxXQUjBtBqNBAPiCEJly7RfYth4KnkO7ZEDK0R6Qs/wDtF2fSaaRbSptJeASGNBI4EgZoQgmnpqjjJ3yMRs6l3IPdU5ludjePRbjZbQKQgcfqhC5fouag9Ed6loQhQoNCEISSQhCEkkIQhJJCEISSVL2kaO7dl/xv+izf7P8ABseXF9NjiNC5oJHQnRCFM3qFGsPySt6EIQoUChCEJJIQhCSSFUbWH8Qf7uQhA1/5XiiKbrqdgmANGQ0CkoQiIPywon9YoQhCmXCEIQkkv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data:image/jpeg;base64,/9j/4AAQSkZJRgABAQAAAQABAAD/2wCEAAkGBhQSEBQSEhASFBUUFBQUFhQWFBUUFRQVFBUVFBQUFRUXHCYeFxojGRUUHy8gJCcpLCwsFR4xNTAqNSYrLCkBCQoKDgwOGg8PGiolHyQqLywsKjAqKSwqLC8vLiwsLCwpKi8sKSwvLCksLCwsLCwsKiwpLCwpLCwsLCwpKSwpLP/AABEIAMIBAwMBIgACEQEDEQH/xAAcAAACAwEBAQEAAAAAAAAAAAAAAwQFBgIBBwj/xAA9EAABAwIDBQYEAwgCAgMAAAABAAIRAxIEITEFQVFhcQYTIoGRoTJSsdEUQsEHFSNicpLh8EOCFjNT0vH/xAAbAQABBQEBAAAAAAAAAAAAAAAEAAEDBQYCB//EADYRAAEDAgMECAQGAwEAAAAAAAEAAgMEERIhMQUTQVEiMmFxgZGhsRQj0fAGM0JSweEVcvFi/9oADAMBAAIRAxEAPwBNqLU7u0d2thdedWSbUWp3dplDBuebWNLidwSJA1Tht9FFtRatjsz9ntR8Gq4MHAZlX1H9nuGAzvd/2j6IN9dCzK9+5WMey6iQXtbvXzC1Fq+mYn9nWHcPA6ow9Q4ehCy22uxdbD+IDvGfM0GR/U3UdcwnjrYpDYHPtXE2zZ4Rci47FnLUWqeNkVYnuakcbSo5pRkckUHA6FBFhGoSLUWp3do7tPdc2SbUWp3do7tK6Vkm1Fqd3aO7SulZJtRand2ju0rpWSbUWp3do7tK6Vkm1Fqd3aO7SulZJtRand2ju0rpWSbUWp3do7tK6Vkm1Fqm4XZtSoYYxzugUv8A8XxOX8B+e+MvM7lwZGDIlSNhe4XDT5KntXdOgXZNaT0Ere7G/Z8BDq5n+UaLWYTZdKkIZTaPIIGXaLG5NF1aQbHlkF3nD7r5AzYVc6UKh/6lIr4B7Pjpub/U0j6r7jC5fTBEEAjgRI9EMNpuvm1GHYbbZPPkvhVi9X1yr2PwriSaDZPAuaPQGAhT/wCTj5H0Qv8AhJv3D1+i+Y0sOXENaCSdAFc4TsfXcRcy1s5mRIHRQMDiTSqNe3UH14hbXB9sKLh4yWHmCR5EKWoklb1AoaSGB/5rrFTsB2Zw7Gx3TSeLsyrDCbJpUjNOm1s8AomH2nSqfBVY7kHCfQ5qaKpVI8vJzJWmibEAMIHhZSUKP3xXjcWJjIkbgc/MKLCURjCkrwhINcrwVj1SwlLGFIhVO29hUq4h7RMZPGTm+e8cip5xB4JZK7ZdpuFHIGvbhIuF85r9kMQ1zgGXAaOBADhuIB+iqq+Fcxxa9pa4agiCvraynbgUy1mY7wGIGthBmeAmI6lW0FY57g1wWfqtnsjYXtOnNYu1FqdYixWN1T2SbUWp1iLUxcALlLCk2r0U+S7BTWFZev8AxLDAcEAxnnw/v7zVjBs5z835D1ShhjwXL6JGoU1hSq77iOA95QWzfxDVVVQI3Rtw8SLiw5kkkKeooIoo8QJv7qLai1PFNe9yVqRtGlLsO9bf/YKs+HltfCfJR7UWp1iLEbdRWXOHwxe5rREuIA81qKHYEkeKtHRqzTZBBBgjMLUbO7aFoDarLo/M3I+YORQtQZbfLRtIKe5E3hyWo2Xgm0GBrRkBH+VZNcDos5Q7WYd2V7m/1NI9xKs8PjmPzZUa7+lwMdYVLJG693BaaCWMjCwg9yskKJ33NdMf1P0Q5IHFGAHkpKEu8oc+NUwN9EjkmISO/PBC7wlc4wvk9iLE61Fq0t1h8KTYm06z2/C946OI+hXtqLUjY6pwCNF6/FVDrUqHq9x/VJaCDIkHiMim2otSySNzqnU9q1m6Vqn95/VFTatZ2RrVD/2I+iTai1c4W8gusb9LnzXDXOGYJHQkJzcfVGlWp/e77ri1FqewPBMMQ0K6fjap1q1D1e77pFqbai1OLDRMbnVJLUWJ1nEA8joeRXLtmMI8NSo3lNwHkYPuqjaW1DQWc9hLTxHA8j/CIgpt9kDmo9WqG6nPhvUV1Yn7JuL2UWNL2uvA+IRDgOMSZCgtq8ljNobZmrhhbkzkOPeVZQ0rYTnqpbSmCqAoYcUxioiEYHKT3xPJdNSmpgacoMQZ0keYOq57F2M11hcU2/8AiXW5iGkB3I56qVTPCYkxOsbpjelt/wByA9ANE4QIlwE6Deeg1SN32Y0fVS3AFyvKtHKek+aRYpVR8iBp9Uu1ep7GinhpGsqNR6DgPvuWaqyx8pczRJsXopkmAE21W2ycJHiOp05BHVNQ2BmIqShoXVcu7bkNSeQXWzOzoPiq5/yj9T9lpsHhgBaxoAHAQEvB0Jy3DVWExkFlZauSoOZyWxZTwUjcMYz58fNdNYBzK67zeTAGpOQAUfvJWb7T7WJPctOQ+M8T8vQfXojKalLyAg6mpEbC93h2lG3O1jnTToEtboan5nf08Bz16LPMxdQaVKg6PcP1XlqLVoY4mRiwCyk08krsTiuvx1X/AOWr/e77r1cWoUmFvJQ3dzKdYixOsXraU6CVxdSYUixFikuwrhq1w6grixLElhI1SbEWJ1iLErpWSbEWJ1iLErpWSbEWJ1iLErpWSbEWJ1iLErpWSbEWp1iLFy8NeC1wuDwTi4zCQGkGQf8AIOoUJ+x2kyCRyVpYixVB2JQk3wW7iR6XRHxMtrEqFRwDW7p5nNNdRBEED0UkU1ebP7NyA6qT/SP1P2UNVBsyij+awZ6ZXJ7uPqpYG1M7rMP0WSOz88jlz1T24Vo3E85hbipsqkBlSZ6A+5VPjNmM1AI6H7rMRVOyGvO8jfbtNwPI391cHZ9Y5vQc2/3zyVC2iNwPmqvZovqvfzP2HsFe4lrWtcZdIBOY4CdVVbApfwyeJHsB91dU4opZYRSDo3JORzLRlrnkT3KtqYp4MTZ9bDlx7lNsRYnWIsWsuquyWynJAV3gh7KqptzVrg9FmtsynEG8h7rb7AgDKV0nFxt4D7K0WEbawc8/Vc1XwOqY/Ieii4l2nmgaRuJ4CaodmSua2Ita53ygn0Cxb5JJOZJk9TmVqdon+E8cv1Czdi09KLAlUG1CbsbwtfzSbEWJ1iLEZdVFkmxCdYhK6Vlq6PZFoILqhI4AR7q6w2BZTENYB5Z+qr6W3afzkdWldO2/TH555Bp+ypniZ+RutLEaaPNtlakKtxXZ6k91xbad9uQPULxu3KZ/OB1BH1Q7blMf8gPQE/RRtZI05XUr5IXjpWI8FAx/ZVsTTcQeBzB+yoKuDc34mOEGJIy9Vqztmmf+QehH6Jdba9KCC67kATPLPJFxyytyIuq+aCB+bSAsnYi1PLeC8tR11V2SbUWp1qLUrprJNqLU61FqV0rJNqLU61FqV0rJNqLU61d0cMXGAOA5CeJ3Ji4NFynDSTYLnCG0l28DLqcv1Wjo7TaSN08d3Iqjfg3Mi4QCYncYXOx6rq/el9J9K2oW03FwNwY5zJt/JNsxmCHMIOZjD7Yp3VVQXtdfIW5W4+t1s9lwsbSjELG5v99y1L9FVYtqMZi6dGkX1qjabBFxc6GAkgDM/DnCjl5b8Tg4GSCN06dQqKo2dK1mLVWMLSCqvGvDZuiOHFQ8C4ObIAAuMACBAU3aGIAnUloJOWgAmfRRdmvuYSJzcdddyN/DDC2ru4HQ/wAID8QOBga0EXvnz/4m2otTrUWr0m6xNkhwhWGCdkOqgYjKFLwbsh1WT2ufmnw9l6DsdtqBvefcrVVNFDxWgPNTHaFRqzZaf90UFI/C8HtVdOLqI4SIOhEKhrYe1xad3uNxV4Cl4nDB45jT7LSRybt2ehQFRT/Ewgt6zfZUlqLU91OMiF5aj7rP4bJNqE61CV01k+xeWJ1iLFHdTWSrEWJtiLErpWSrEWJtiLErpWSrEWJtiLErpWSrEWKRSwrnfCCVZYPYgI8ZIPAKN0obqpY4HyHIKksT6Wz3u+Fjj5LS4XZFNhmCTzU4Id1X+0I2PZ5PXKx1TZdRuZpu9J+ij2LcqNU2bTcbiwSmbV/uC6fs79h81j7FY7JBBORzLeFusSZ18lZY7YrCPD4T7eiR+KLTTYaZF1wyztDBMtJ1HHqoqqZr4TfTiuqSkc2bM/f/ABSK+G7xplusiQMsyMh6DPksvtzEVsJTuZSNUh4lgmXNMglpAJBBLTod/VaevixTbdIcbcwDbqY03rKdpcVWcWto05pggte0Ev0za4bhn7LOyvY1uJt7jxWijlMLS4tu2+ie3EmvQYa1FrHXNqCmXFxYWODmEuAHiyBI5xnmuqrsogANERoAANABoFL7N4oNYG1mE1TJGQ1nwty5LL7S2k+pUe9rXWOdIIBtIGQMjLdK6ux0Yc8mx4DKx7f5RsDZJ3YYxgOtzy7O3l6qVjMUC10fmBHqIXHZwzS8x7gfZUr8QSp3Z/GhnhOjnWzwO7yzXNJOI6uO+Tcx3XH1Qu3tm2Y3dC5N78zYA+17ei0NiLE2xKxNYU2lzv8A9O4BbJzw0XJWHZE6RwY0XJysoGNf4wOA+qlYU5BVNKoXuk6uKtqIzA5gLEbQqN4+/M+i9NhpvhaZkPEDPv1PqtaEkJqSdSlCVnphoq94hxHNetK6xohwPEfRKBWnYd5EHdiBhfu5LcEYnDXCRqPdQLFaU3KPi6Ocjf8AVTwSHqlQbRpR+a3x+qh2LxOsQi7qlsnWIsTrUWqK6lwpNiLE61FqV0sKTYixOtRaldLCk2IsTrVTdp9uuwdIVRRNRs2kh1thPwl3hOROU8Y4rl8gYC46KaCnfPII2DM6Zge6h1/2lYbDzY51U/K1pAnm50R5Ssl2h/aTisTkxxoU/kpuIcf6qmRPQQOSzW0sd31Z9WxjC91xDBAk66nzPElRb1mKirklOuXZkvXNm7DpKNoc5t3dpvb2HopDcbUDrhUeHa3BxBnjMytPsH9puMw7hfUNdm9lU3GP5anxA+o5LIEnLLXTnnGXHPJXfZ7srVxNZzXteynTIFUhpLmkxFMAT488/lEk6Qh2F4N2lWNZ8IYyJgCLfdl9y2R2opYmi2tTf4XDQiC0jVruYUp21mj80+RK+b9iNmvwmIxOEcbmWsrU3cWklhMbjoD/AErZWLRQNEsYdxXlG0HGmqXRtzbqOdjn/SnHbtMnNxG6SDA6xost2l22HVvA7JggEGMzm4j6eSdtV1tRpG8eLmJiD7qjODa6uA4+EE3ZxIbn76KqrJHi8Y5rT7JpoiBUm+bTlr9/2rPZ2Dq4ksqVXkMYIZkA4gcMtOZ1Tar6v4cPaWh4+NkacRJ36JmI214baYtyieA/lG5IFeGhw0c0Mdyc3Q+ke6EdG3dlo15qeWKSX/yNAAk7K2cK9NzsQ973S5oaHOptAG9zGEeIzBB0hWvZDZDqdN7CSabaju5BMkUyAYPR16biarBTp93ElkujPPQTzER5BWuy3hmHbxImOukoqOR56D7Wtfs8AqowYIw79V7X4+Kqe0DaYH8RrDzIz8jr6KhoY9tMRRoSPmdlPOBn7pe2cV3uIOeQNo8tT5mfZdIdxu64Wghpw2NuPPjbkrB+22NphxHiP5BrPnoOqz+Lx7qrpd5AaD/eKlYmhcOY0+y8wGyyYc8Zbm8evJKoq34A1xyHDmlTUNNTPdPbpnnw7B9deZUnZtCBcd+nTirfZ1G6q3kZPQZ/ZRmt3BaDZuC7tufxHXlyVKXGR2IoeqmsCeJU4FJecymSkSj4FnZuCjbRPw+f6KMxybtN/wAI6n6KMxy1VGPkjx91USnplPY5OeJafVRA7NSKbktDdXBbvI7HiEmxCdahHXWTwp1iLFhKe2Kw0rVPMz9U9naXED84PVjf0CqBtOPiCtc/8LVI6r2nzH8LaWIsWSZ2urDVtM+RH0cnt7ZO30WHo4j9CpBtCE8fRDO/Dlc3RoPiP5stNYixZ9vbMb6J8nj/AOqsdkdoGV6lljmmCcyN27JSCthP6vdCybFrYwXOjy7x9VPsUPa5YKLw804LXAioC5jhGYLRm4chmr2vsm5hDXljjo4AGPJy+YdsuyWLozVc84imMy8TLR/OzcOYkdEPU1rmN+Wy6GZSuacR4L5niSL3Wi0SYaC4gDlf4o65q/7E9njiq1x/9dM+I8XEeFo+vlzULEhrx4hPPePNP7M7VqYKsXNa6pTdAe0awNHDg4SeRk+VEH4+9bym2qKhm7bk7lz7ivrezuy+GpEPbTb3gAayoQC6mAIaKciGkcYkmSZkqbSwbaFIU6DGwNxcRJObnOdBLnE5knVZ7ZPanD1nhwqtu3NcXNcDEZMdkDGUj1TNo7RLReXmoGmWtaywOdo290m6NYEaTGSn3rQLHJDOgkLul6qdhKtNtW6rVY2p3djQ4hpeC4EkDq3TmrdoBEggjiM18vr0XVajqlU+J2vEDc1o3AK/2Ft0UA8FjnA2wARlAIMz5eimpdpsje2DIjPPl9VUbVoGyzAU7sTyMwNMuRUjaeKBrP5G0f8AXJRyRcXcY+gVVi8fNR7tA5xdHCTMe6ZTxOSGfLieT2rZw0m6iY0ZWACtJXdOqW6b9QdD1Va3EJgxCQendEdFPc9sE2vHSCPeE3DdoS0ReXCMg4HLLKCJWg2VUpNoF3hyYxz7DcMpgvGszOXIrGbZqtOIqFpDml0gxaM+A6yn3h1QEBbUvdG5psOP39VDpVocLjvE7zzKvdqtpsczuqgeCwEkOnOTkRHhPJVdPYFaq0vYzQNgHwl4eYBZPxDXPkoVUupvdTeLXsNrhkYI5jVc3LRmNeKsi1kzxgdmNQrXv1aYJheBaJJH+FlfxS+g7Dc1tJjRHwgyPzEiZ90HUEOACC2g7cNHMqRgNmhmZzdx3Dopq8lJqVuChY2+QWbll4uK6q1Ny5C4CTi8VY2d+g6qyhjJIY3Uqukfq4qDtCvNQj5cvv8A7yXDHKIHLt1WAtc2MRMDeQVY28r7DiVIbUzUmm9V1NymYbMgcShTmtGQGN7lYWIT7EIi6yS+bnCPH5Hei4NMjVrvQrTIWC+KPJesirdxCy6JWohcmmOA9An+K7F18X2LMSm4bEupvD2GHA5fZaA4dvyt9AvPwrPkb/aE/wAUOSRqmkWLVsNjY6o6mDUpFp4SD9Mx5q11GYWa2btwyGFskwMv14LRUahIkq8pJ2yNsDdYmeMseQRZfP8Atd2BoB3esYGtccw3INceAG4rK/8Ai5ZNhmeK+y4tjajXUyCQRBI3cCsPtDAmlULHZxoeIOhVBtMS0sm+hPRPkD/akpZDDIJGZOCyTcEabgS5wcMxGXunVsS53xOJ6mVK2sPEOigKudUSTAF5TVdZNUO+Y66E3D4dzzDRMdEpWOxP/YR/KfqE8Ti14ITUDyyoY4c0p+wXu1tB6/ZVVRxY9zDq0kcjG8LarMbT2fcS5uZBMxxG8fZFmpIcLraMrH36WihtxKY3EqvLyMiEygL3BrcyTCLEgte6s2ujeMQKsW4rmYOuevVIfiJKkbSp0aFjS2pWqPANoNgAMgExJzIMDgCVHo4cVml1JpY5hAfTe6bQdHAxMTkQROY4pCa4vwQTKynLuPfZbHA9uKVPDW+LvKdNgDaku7xwyLWub8LctTGvJZ7GCk5tXGVWFtzg5tFhhsvyAu1JMFxy49FDp7Hz3vdyH+5K0x2znPw/dCG1Aab2AkQSyRbOmhPmAFDNWukwt4XVQ50cDiYbguPPO334qroNLnMbWwvcioQKbx3gFxEtDriQQT0O9bvY2ENjKUi4N45SM4n/AHRZHCnF4ipTFakaVOnUFV0tLbnNzAFxzMk5DISVrKGHLjJ0+qkjYC7E73VRXVL7BpNz33ViKxcATwGS9C4CTica1muZ4ffgi4o3POFgVM59s3FPrVw0ST/nkFSYjEl7pPkOAXFfEF5knoNw6LgLUUVEIBid1vZV00xfkNF1KjGvJ5blHxmNztaep/RcUnomR18lc7Poywb1+p0VlSernZFKSXbhkOp/x9VRYRhc4NaJJMBbDDYYMYGjd7neVBZd18uBmAan2XUIXcIT3VBhVF+7B8x9F4dmfze3+VNXq8vEjlt96/moH7sPzD0Xn7sPzD3VihdbxyffP5qu/djuLff7Lz92O4t9T9lZherreFLfvVU7BvZ4wRLc8uXkhnaKqBHh9CPorVVeLosBJa3NoJgaEgSBHVOJJr/LdZCzgykEp2G7RVWS57ZDtMiB6nVVuPxxqvL3b93AblTbONlSlVGKdUdXcxtRhORv1AbqLTH+NFYA678ymrJZt2I3PuLqN8AZmFX7XGiVsnAirUtJMAEmNcoH1IUnarfCOq47OvIrZAkFpBI3aEE+YUNNYgXQJAMuascbgW0WzSaCSDrmZG6T5Kqwtasal7cM5xgti10HfmQR9VosbQLy0TDRMnfJjT0TcKWU44DPXOeKKwfMJtkrUSMY0CwVWzZGLr5PsoM3gQXEdAT7uVtR7L0mU7GSDreTLiee6OQhSjtdnM+SU7bXysPmf0CkwOdlZRvq+OLyVTitgQfGxruY/wBBS/3OxgLm0wCN+/nv4K0q4io/UAAbgM/uoRdOqkEN2kFRu2idAFnNq412GxIxFhcypSayQYtLB4gDGR8M8w5TdjVXV6lXEvphjajW02j5g0gl0/m015gblbMMaZTrz6hNDXO4lTMZYZqN9aC2zRnzXDWgCAIUvCbPNRriC3wxIPOfsvKWC4+gUms8UciQ2RoDJIPGEUyNz8mgnuVeXW6TkuhhANfTcnvqhokmEprar2yxlvwxfkXBxgFoOUc1UYlrg9zX/E0kHOcwral2W6Q/MNuzihpZ8IuB4qbiNqE5My57/LgoJK5BSq2Ka3U58N60UNPFA2zBZB/MmdYZlPlV2L2hPhbpvPHoo+IxZfyHD78UlJz76LQUezAzpy5nlwQFIoEkgASTkBvJO5KoUHPcGtaXOOQA1K3XZ/syKIvfDqh8wzkOJ5+nOBxAR9TUNhbnrwC72Hsjum3O+Nwz/lHy9eKtYTxhivThTyUOMLOSB8ji5yjwvE40jwQnxKLAeSzHfO4le9+7ikh44j1C6lYQxjiPRH7x3P1TPxDuPsF7+Jdx9glQiFzgbyT71/Mpv4p3H2CPxTuPsEpCWBvJPvX8ynfincfYKPWuJkHPoF0hOGgcE29fzKqW7NpsqGo2la/POTaCdS1ugKaNI3KyXDqLTuH0T4Wk3IXTp5HCxKq6+HDxB0TKTA0Q3IKd+Fbz9V6MM3gk1jGdUKMknVRKdMkwFNbh2xou2jkvHVQNXAeYUwBdoFyTbVAoN+ULsCEgY1kwDJ4NBP0XTnvjKjUPlH+UUyiqH6MPjl7rgyMHFOXlgO4eira20Xgxbb1Bn3UV+Kc7Vx+g9ArKLYk7uuQPX781A6rYNFcvqsbqWj6+gSKm1h+UE9cgqpCtYdiwM65LvQffih3VTzpkpdTaDzvjpl76rnE4t1QgvcXEACTGg6dVGc8DUgKPU2i0aSfYK0bHFCLNACUcU8/VBPt9FrcL2ha2lEEOaxoAdLryNQD+Uf7uVBj9oNL3PIDbjNrdyqKmNc7fHTJJUDcLCSwaq8Zs18gG/dpwH1UuttAnTIe6iyvFLwGzKlZ1tJhdxO4dXHIJnOvmVaxwxQN6IAH3xUZW2yuzNWuA4WtYfzH3gDVaLZPYhjIdXPeO+UTYOu93sOS0gpgAACAMgAIAHABQmTkg564DKPzUPY2xKOHbDRLjq8/E77DkrZrANFGsXsniVARfiq0yEm7tVKQooJ4oLjxXOFLGFKQokFCfCljXyJdAqMMcz52+q7GLZ87f7gtHcKg+HmGrD5FSA88SuhWPzH1KQMQ352/3Beis35m+oXJaw8k2CQcCpAxDvnd/cV2MU/53f3FRg8cR6hdCoOI9QuDFGf0jyCVn9qkjFv8And/cV7+Mf87vUqN3o4j1CuNl9nKtYSAA3ifrCjdHA0Xc0eQXbWyk2F/VQfxr/nd6lS8DQr1jDC485MK4PYJ8ZVW9IWq2bs5tKmGtEQEHK+naOg1pPcEXFTSuPTJA71mKfZOuRnWI8z91B2hsHEUhJLnDkT9F9BXhbKFbNY9UeQRbqVpGRPmvm+D2JWqi5rTHEk5qRhuytV1UMcLRqXbgPuvoDWACAIC9hSmrd+kALgUTOJUHAbGp0mw1o6nMlSzRb8o9Au0IQuJNyjA0AWCr8dshj2xaDyP6HcsJtrCDDuzPhMxxy1B5r6WqfbXZ5uIEOO8HhmMplEQzuYuTTxSOGP0Xzd+0huafPJIfjXHfHRWe3OzLsPLgS5o1nVvXiOapUVvS7iraCipmi7W37810TxXimYHY1at/66T3DjEN/uOXutHgP2ePMGtVawfKzxO9TkPdRF4GpRb5Y48iVkVabN7O168FlMhvzu8LfInXylfQNndlsPRgtpBzh+Z/jd5TkPIBWsKIzckDJXcGBZXZnYOmyDWcah+UeFn3d7dFpKOGaxoa1oaBoAAAPIJ0IhQlxOqr5JHydYpT2mMtUMaYzTYUXFYotIa1suOnDn7KKSQRjE5M1pd0QE+1FqVhcQXSCACOcqRCdkgeMTUzmFpsVxai1dwiF3dc2XFq9XUISulZfnNCEK0WxXQUjBtBqNBAPiCEJly7RfYth4KnkO7ZEDK0R6Qs/wDtF2fSaaRbSptJeASGNBI4EgZoQgmnpqjjJ3yMRs6l3IPdU5ludjePRbjZbQKQgcfqhC5fouag9Ed6loQhQoNCEISSQhCEkkIQhJJCEISSVL2kaO7dl/xv+izf7P8ABseXF9NjiNC5oJHQnRCFM3qFGsPySt6EIQoUChCEJJIQhCSSFUbWH8Qf7uQhA1/5XiiKbrqdgmANGQ0CkoQiIPywon9YoQhCmXCEIQkkv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data:image/jpeg;base64,/9j/4AAQSkZJRgABAQAAAQABAAD/2wCEAAkGBhQSEBQSEhASFBUUFBQUFhQWFBUUFRQVFBUVFBQUFRUXHCYeFxojGRUUHy8gJCcpLCwsFR4xNTAqNSYrLCkBCQoKDgwOGg8PGiolHyQqLywsKjAqKSwqLC8vLiwsLCwpKi8sKSwvLCksLCwsLCwsKiwpLCwpLCwsLCwpKSwpLP/AABEIAMIBAwMBIgACEQEDEQH/xAAcAAACAwEBAQEAAAAAAAAAAAAAAwQFBgIBBwj/xAA9EAABAwIDBQYEAwgCAgMAAAABAAIRAxIEITEFQVFhcQYTIoGRoTJSsdEUQsEHFSNicpLh8EOCFjNT0vH/xAAbAQABBQEBAAAAAAAAAAAAAAAEAAEDBQYCB//EADYRAAEDAgMECAQGAwEAAAAAAAEAAgMEERIhMQUTQVEiMmFxgZGhsRQj0fAGM0JSweEVcvFi/9oADAMBAAIRAxEAPwBNqLU7u0d2thdedWSbUWp3dplDBuebWNLidwSJA1Tht9FFtRatjsz9ntR8Gq4MHAZlX1H9nuGAzvd/2j6IN9dCzK9+5WMey6iQXtbvXzC1Fq+mYn9nWHcPA6ow9Q4ehCy22uxdbD+IDvGfM0GR/U3UdcwnjrYpDYHPtXE2zZ4Rci47FnLUWqeNkVYnuakcbSo5pRkckUHA6FBFhGoSLUWp3do7tPdc2SbUWp3do7tK6Vkm1Fqd3aO7SulZJtRand2ju0rpWSbUWp3do7tK6Vkm1Fqd3aO7SulZJtRand2ju0rpWSbUWp3do7tK6Vkm1Fqm4XZtSoYYxzugUv8A8XxOX8B+e+MvM7lwZGDIlSNhe4XDT5KntXdOgXZNaT0Ere7G/Z8BDq5n+UaLWYTZdKkIZTaPIIGXaLG5NF1aQbHlkF3nD7r5AzYVc6UKh/6lIr4B7Pjpub/U0j6r7jC5fTBEEAjgRI9EMNpuvm1GHYbbZPPkvhVi9X1yr2PwriSaDZPAuaPQGAhT/wCTj5H0Qv8AhJv3D1+i+Y0sOXENaCSdAFc4TsfXcRcy1s5mRIHRQMDiTSqNe3UH14hbXB9sKLh4yWHmCR5EKWoklb1AoaSGB/5rrFTsB2Zw7Gx3TSeLsyrDCbJpUjNOm1s8AomH2nSqfBVY7kHCfQ5qaKpVI8vJzJWmibEAMIHhZSUKP3xXjcWJjIkbgc/MKLCURjCkrwhINcrwVj1SwlLGFIhVO29hUq4h7RMZPGTm+e8cip5xB4JZK7ZdpuFHIGvbhIuF85r9kMQ1zgGXAaOBADhuIB+iqq+Fcxxa9pa4agiCvraynbgUy1mY7wGIGthBmeAmI6lW0FY57g1wWfqtnsjYXtOnNYu1FqdYixWN1T2SbUWp1iLUxcALlLCk2r0U+S7BTWFZev8AxLDAcEAxnnw/v7zVjBs5z835D1ShhjwXL6JGoU1hSq77iOA95QWzfxDVVVQI3Rtw8SLiw5kkkKeooIoo8QJv7qLai1PFNe9yVqRtGlLsO9bf/YKs+HltfCfJR7UWp1iLEbdRWXOHwxe5rREuIA81qKHYEkeKtHRqzTZBBBgjMLUbO7aFoDarLo/M3I+YORQtQZbfLRtIKe5E3hyWo2Xgm0GBrRkBH+VZNcDos5Q7WYd2V7m/1NI9xKs8PjmPzZUa7+lwMdYVLJG693BaaCWMjCwg9yskKJ33NdMf1P0Q5IHFGAHkpKEu8oc+NUwN9EjkmISO/PBC7wlc4wvk9iLE61Fq0t1h8KTYm06z2/C946OI+hXtqLUjY6pwCNF6/FVDrUqHq9x/VJaCDIkHiMim2otSySNzqnU9q1m6Vqn95/VFTatZ2RrVD/2I+iTai1c4W8gusb9LnzXDXOGYJHQkJzcfVGlWp/e77ri1FqewPBMMQ0K6fjap1q1D1e77pFqbai1OLDRMbnVJLUWJ1nEA8joeRXLtmMI8NSo3lNwHkYPuqjaW1DQWc9hLTxHA8j/CIgpt9kDmo9WqG6nPhvUV1Yn7JuL2UWNL2uvA+IRDgOMSZCgtq8ljNobZmrhhbkzkOPeVZQ0rYTnqpbSmCqAoYcUxioiEYHKT3xPJdNSmpgacoMQZ0keYOq57F2M11hcU2/8AiXW5iGkB3I56qVTPCYkxOsbpjelt/wByA9ANE4QIlwE6Deeg1SN32Y0fVS3AFyvKtHKek+aRYpVR8iBp9Uu1ep7GinhpGsqNR6DgPvuWaqyx8pczRJsXopkmAE21W2ycJHiOp05BHVNQ2BmIqShoXVcu7bkNSeQXWzOzoPiq5/yj9T9lpsHhgBaxoAHAQEvB0Jy3DVWExkFlZauSoOZyWxZTwUjcMYz58fNdNYBzK67zeTAGpOQAUfvJWb7T7WJPctOQ+M8T8vQfXojKalLyAg6mpEbC93h2lG3O1jnTToEtboan5nf08Bz16LPMxdQaVKg6PcP1XlqLVoY4mRiwCyk08krsTiuvx1X/AOWr/e77r1cWoUmFvJQ3dzKdYixOsXraU6CVxdSYUixFikuwrhq1w6grixLElhI1SbEWJ1iLErpWSbEWJ1iLErpWSbEWJ1iLErpWSbEWJ1iLErpWSbEWp1iLFy8NeC1wuDwTi4zCQGkGQf8AIOoUJ+x2kyCRyVpYixVB2JQk3wW7iR6XRHxMtrEqFRwDW7p5nNNdRBEED0UkU1ebP7NyA6qT/SP1P2UNVBsyij+awZ6ZXJ7uPqpYG1M7rMP0WSOz88jlz1T24Vo3E85hbipsqkBlSZ6A+5VPjNmM1AI6H7rMRVOyGvO8jfbtNwPI391cHZ9Y5vQc2/3zyVC2iNwPmqvZovqvfzP2HsFe4lrWtcZdIBOY4CdVVbApfwyeJHsB91dU4opZYRSDo3JORzLRlrnkT3KtqYp4MTZ9bDlx7lNsRYnWIsWsuquyWynJAV3gh7KqptzVrg9FmtsynEG8h7rb7AgDKV0nFxt4D7K0WEbawc8/Vc1XwOqY/Ieii4l2nmgaRuJ4CaodmSua2Ita53ygn0Cxb5JJOZJk9TmVqdon+E8cv1Czdi09KLAlUG1CbsbwtfzSbEWJ1iLEZdVFkmxCdYhK6Vlq6PZFoILqhI4AR7q6w2BZTENYB5Z+qr6W3afzkdWldO2/TH555Bp+ypniZ+RutLEaaPNtlakKtxXZ6k91xbad9uQPULxu3KZ/OB1BH1Q7blMf8gPQE/RRtZI05XUr5IXjpWI8FAx/ZVsTTcQeBzB+yoKuDc34mOEGJIy9Vqztmmf+QehH6Jdba9KCC67kATPLPJFxyytyIuq+aCB+bSAsnYi1PLeC8tR11V2SbUWp1qLUrprJNqLU61FqV0rJNqLU61FqV0rJNqLU61d0cMXGAOA5CeJ3Ji4NFynDSTYLnCG0l28DLqcv1Wjo7TaSN08d3Iqjfg3Mi4QCYncYXOx6rq/el9J9K2oW03FwNwY5zJt/JNsxmCHMIOZjD7Yp3VVQXtdfIW5W4+t1s9lwsbSjELG5v99y1L9FVYtqMZi6dGkX1qjabBFxc6GAkgDM/DnCjl5b8Tg4GSCN06dQqKo2dK1mLVWMLSCqvGvDZuiOHFQ8C4ObIAAuMACBAU3aGIAnUloJOWgAmfRRdmvuYSJzcdddyN/DDC2ru4HQ/wAID8QOBga0EXvnz/4m2otTrUWr0m6xNkhwhWGCdkOqgYjKFLwbsh1WT2ufmnw9l6DsdtqBvefcrVVNFDxWgPNTHaFRqzZaf90UFI/C8HtVdOLqI4SIOhEKhrYe1xad3uNxV4Cl4nDB45jT7LSRybt2ehQFRT/Ewgt6zfZUlqLU91OMiF5aj7rP4bJNqE61CV01k+xeWJ1iLFHdTWSrEWJtiLErpWSrEWJtiLErpWSrEWJtiLErpWSrEWKRSwrnfCCVZYPYgI8ZIPAKN0obqpY4HyHIKksT6Wz3u+Fjj5LS4XZFNhmCTzU4Id1X+0I2PZ5PXKx1TZdRuZpu9J+ij2LcqNU2bTcbiwSmbV/uC6fs79h81j7FY7JBBORzLeFusSZ18lZY7YrCPD4T7eiR+KLTTYaZF1wyztDBMtJ1HHqoqqZr4TfTiuqSkc2bM/f/ABSK+G7xplusiQMsyMh6DPksvtzEVsJTuZSNUh4lgmXNMglpAJBBLTod/VaevixTbdIcbcwDbqY03rKdpcVWcWto05pggte0Ev0za4bhn7LOyvY1uJt7jxWijlMLS4tu2+ie3EmvQYa1FrHXNqCmXFxYWODmEuAHiyBI5xnmuqrsogANERoAANABoFL7N4oNYG1mE1TJGQ1nwty5LL7S2k+pUe9rXWOdIIBtIGQMjLdK6ux0Yc8mx4DKx7f5RsDZJ3YYxgOtzy7O3l6qVjMUC10fmBHqIXHZwzS8x7gfZUr8QSp3Z/GhnhOjnWzwO7yzXNJOI6uO+Tcx3XH1Qu3tm2Y3dC5N78zYA+17ei0NiLE2xKxNYU2lzv8A9O4BbJzw0XJWHZE6RwY0XJysoGNf4wOA+qlYU5BVNKoXuk6uKtqIzA5gLEbQqN4+/M+i9NhpvhaZkPEDPv1PqtaEkJqSdSlCVnphoq94hxHNetK6xohwPEfRKBWnYd5EHdiBhfu5LcEYnDXCRqPdQLFaU3KPi6Ocjf8AVTwSHqlQbRpR+a3x+qh2LxOsQi7qlsnWIsTrUWqK6lwpNiLE61FqV0sKTYixOtRaldLCk2IsTrVTdp9uuwdIVRRNRs2kh1thPwl3hOROU8Y4rl8gYC46KaCnfPII2DM6Zge6h1/2lYbDzY51U/K1pAnm50R5Ssl2h/aTisTkxxoU/kpuIcf6qmRPQQOSzW0sd31Z9WxjC91xDBAk66nzPElRb1mKirklOuXZkvXNm7DpKNoc5t3dpvb2HopDcbUDrhUeHa3BxBnjMytPsH9puMw7hfUNdm9lU3GP5anxA+o5LIEnLLXTnnGXHPJXfZ7srVxNZzXteynTIFUhpLmkxFMAT488/lEk6Qh2F4N2lWNZ8IYyJgCLfdl9y2R2opYmi2tTf4XDQiC0jVruYUp21mj80+RK+b9iNmvwmIxOEcbmWsrU3cWklhMbjoD/AErZWLRQNEsYdxXlG0HGmqXRtzbqOdjn/SnHbtMnNxG6SDA6xost2l22HVvA7JggEGMzm4j6eSdtV1tRpG8eLmJiD7qjODa6uA4+EE3ZxIbn76KqrJHi8Y5rT7JpoiBUm+bTlr9/2rPZ2Dq4ksqVXkMYIZkA4gcMtOZ1Tar6v4cPaWh4+NkacRJ36JmI214baYtyieA/lG5IFeGhw0c0Mdyc3Q+ke6EdG3dlo15qeWKSX/yNAAk7K2cK9NzsQ973S5oaHOptAG9zGEeIzBB0hWvZDZDqdN7CSabaju5BMkUyAYPR16biarBTp93ElkujPPQTzER5BWuy3hmHbxImOukoqOR56D7Wtfs8AqowYIw79V7X4+Kqe0DaYH8RrDzIz8jr6KhoY9tMRRoSPmdlPOBn7pe2cV3uIOeQNo8tT5mfZdIdxu64Wghpw2NuPPjbkrB+22NphxHiP5BrPnoOqz+Lx7qrpd5AaD/eKlYmhcOY0+y8wGyyYc8Zbm8evJKoq34A1xyHDmlTUNNTPdPbpnnw7B9deZUnZtCBcd+nTirfZ1G6q3kZPQZ/ZRmt3BaDZuC7tufxHXlyVKXGR2IoeqmsCeJU4FJecymSkSj4FnZuCjbRPw+f6KMxybtN/wAI6n6KMxy1VGPkjx91USnplPY5OeJafVRA7NSKbktDdXBbvI7HiEmxCdahHXWTwp1iLFhKe2Kw0rVPMz9U9naXED84PVjf0CqBtOPiCtc/8LVI6r2nzH8LaWIsWSZ2urDVtM+RH0cnt7ZO30WHo4j9CpBtCE8fRDO/Dlc3RoPiP5stNYixZ9vbMb6J8nj/AOqsdkdoGV6lljmmCcyN27JSCthP6vdCybFrYwXOjy7x9VPsUPa5YKLw804LXAioC5jhGYLRm4chmr2vsm5hDXljjo4AGPJy+YdsuyWLozVc84imMy8TLR/OzcOYkdEPU1rmN+Wy6GZSuacR4L5niSL3Wi0SYaC4gDlf4o65q/7E9njiq1x/9dM+I8XEeFo+vlzULEhrx4hPPePNP7M7VqYKsXNa6pTdAe0awNHDg4SeRk+VEH4+9bym2qKhm7bk7lz7ivrezuy+GpEPbTb3gAayoQC6mAIaKciGkcYkmSZkqbSwbaFIU6DGwNxcRJObnOdBLnE5knVZ7ZPanD1nhwqtu3NcXNcDEZMdkDGUj1TNo7RLReXmoGmWtaywOdo290m6NYEaTGSn3rQLHJDOgkLul6qdhKtNtW6rVY2p3djQ4hpeC4EkDq3TmrdoBEggjiM18vr0XVajqlU+J2vEDc1o3AK/2Ft0UA8FjnA2wARlAIMz5eimpdpsje2DIjPPl9VUbVoGyzAU7sTyMwNMuRUjaeKBrP5G0f8AXJRyRcXcY+gVVi8fNR7tA5xdHCTMe6ZTxOSGfLieT2rZw0m6iY0ZWACtJXdOqW6b9QdD1Va3EJgxCQendEdFPc9sE2vHSCPeE3DdoS0ReXCMg4HLLKCJWg2VUpNoF3hyYxz7DcMpgvGszOXIrGbZqtOIqFpDml0gxaM+A6yn3h1QEBbUvdG5psOP39VDpVocLjvE7zzKvdqtpsczuqgeCwEkOnOTkRHhPJVdPYFaq0vYzQNgHwl4eYBZPxDXPkoVUupvdTeLXsNrhkYI5jVc3LRmNeKsi1kzxgdmNQrXv1aYJheBaJJH+FlfxS+g7Dc1tJjRHwgyPzEiZ90HUEOACC2g7cNHMqRgNmhmZzdx3Dopq8lJqVuChY2+QWbll4uK6q1Ny5C4CTi8VY2d+g6qyhjJIY3Uqukfq4qDtCvNQj5cvv8A7yXDHKIHLt1WAtc2MRMDeQVY28r7DiVIbUzUmm9V1NymYbMgcShTmtGQGN7lYWIT7EIi6yS+bnCPH5Hei4NMjVrvQrTIWC+KPJesirdxCy6JWohcmmOA9An+K7F18X2LMSm4bEupvD2GHA5fZaA4dvyt9AvPwrPkb/aE/wAUOSRqmkWLVsNjY6o6mDUpFp4SD9Mx5q11GYWa2btwyGFskwMv14LRUahIkq8pJ2yNsDdYmeMseQRZfP8Atd2BoB3esYGtccw3INceAG4rK/8Ai5ZNhmeK+y4tjajXUyCQRBI3cCsPtDAmlULHZxoeIOhVBtMS0sm+hPRPkD/akpZDDIJGZOCyTcEabgS5wcMxGXunVsS53xOJ6mVK2sPEOigKudUSTAF5TVdZNUO+Y66E3D4dzzDRMdEpWOxP/YR/KfqE8Ti14ITUDyyoY4c0p+wXu1tB6/ZVVRxY9zDq0kcjG8LarMbT2fcS5uZBMxxG8fZFmpIcLraMrH36WihtxKY3EqvLyMiEygL3BrcyTCLEgte6s2ujeMQKsW4rmYOuevVIfiJKkbSp0aFjS2pWqPANoNgAMgExJzIMDgCVHo4cVml1JpY5hAfTe6bQdHAxMTkQROY4pCa4vwQTKynLuPfZbHA9uKVPDW+LvKdNgDaku7xwyLWub8LctTGvJZ7GCk5tXGVWFtzg5tFhhsvyAu1JMFxy49FDp7Hz3vdyH+5K0x2znPw/dCG1Aab2AkQSyRbOmhPmAFDNWukwt4XVQ50cDiYbguPPO334qroNLnMbWwvcioQKbx3gFxEtDriQQT0O9bvY2ENjKUi4N45SM4n/AHRZHCnF4ipTFakaVOnUFV0tLbnNzAFxzMk5DISVrKGHLjJ0+qkjYC7E73VRXVL7BpNz33ViKxcATwGS9C4CTica1muZ4ffgi4o3POFgVM59s3FPrVw0ST/nkFSYjEl7pPkOAXFfEF5knoNw6LgLUUVEIBid1vZV00xfkNF1KjGvJ5blHxmNztaep/RcUnomR18lc7Poywb1+p0VlSernZFKSXbhkOp/x9VRYRhc4NaJJMBbDDYYMYGjd7neVBZd18uBmAan2XUIXcIT3VBhVF+7B8x9F4dmfze3+VNXq8vEjlt96/moH7sPzD0Xn7sPzD3VihdbxyffP5qu/djuLff7Lz92O4t9T9lZherreFLfvVU7BvZ4wRLc8uXkhnaKqBHh9CPorVVeLosBJa3NoJgaEgSBHVOJJr/LdZCzgykEp2G7RVWS57ZDtMiB6nVVuPxxqvL3b93AblTbONlSlVGKdUdXcxtRhORv1AbqLTH+NFYA678ymrJZt2I3PuLqN8AZmFX7XGiVsnAirUtJMAEmNcoH1IUnarfCOq47OvIrZAkFpBI3aEE+YUNNYgXQJAMuascbgW0WzSaCSDrmZG6T5Kqwtasal7cM5xgti10HfmQR9VosbQLy0TDRMnfJjT0TcKWU44DPXOeKKwfMJtkrUSMY0CwVWzZGLr5PsoM3gQXEdAT7uVtR7L0mU7GSDreTLiee6OQhSjtdnM+SU7bXysPmf0CkwOdlZRvq+OLyVTitgQfGxruY/wBBS/3OxgLm0wCN+/nv4K0q4io/UAAbgM/uoRdOqkEN2kFRu2idAFnNq412GxIxFhcypSayQYtLB4gDGR8M8w5TdjVXV6lXEvphjajW02j5g0gl0/m015gblbMMaZTrz6hNDXO4lTMZYZqN9aC2zRnzXDWgCAIUvCbPNRriC3wxIPOfsvKWC4+gUms8UciQ2RoDJIPGEUyNz8mgnuVeXW6TkuhhANfTcnvqhokmEprar2yxlvwxfkXBxgFoOUc1UYlrg9zX/E0kHOcwral2W6Q/MNuzihpZ8IuB4qbiNqE5My57/LgoJK5BSq2Ka3U58N60UNPFA2zBZB/MmdYZlPlV2L2hPhbpvPHoo+IxZfyHD78UlJz76LQUezAzpy5nlwQFIoEkgASTkBvJO5KoUHPcGtaXOOQA1K3XZ/syKIvfDqh8wzkOJ5+nOBxAR9TUNhbnrwC72Hsjum3O+Nwz/lHy9eKtYTxhivThTyUOMLOSB8ji5yjwvE40jwQnxKLAeSzHfO4le9+7ikh44j1C6lYQxjiPRH7x3P1TPxDuPsF7+Jdx9glQiFzgbyT71/Mpv4p3H2CPxTuPsEpCWBvJPvX8ynfincfYKPWuJkHPoF0hOGgcE29fzKqW7NpsqGo2la/POTaCdS1ugKaNI3KyXDqLTuH0T4Wk3IXTp5HCxKq6+HDxB0TKTA0Q3IKd+Fbz9V6MM3gk1jGdUKMknVRKdMkwFNbh2xou2jkvHVQNXAeYUwBdoFyTbVAoN+ULsCEgY1kwDJ4NBP0XTnvjKjUPlH+UUyiqH6MPjl7rgyMHFOXlgO4eira20Xgxbb1Bn3UV+Kc7Vx+g9ArKLYk7uuQPX781A6rYNFcvqsbqWj6+gSKm1h+UE9cgqpCtYdiwM65LvQffih3VTzpkpdTaDzvjpl76rnE4t1QgvcXEACTGg6dVGc8DUgKPU2i0aSfYK0bHFCLNACUcU8/VBPt9FrcL2ha2lEEOaxoAdLryNQD+Uf7uVBj9oNL3PIDbjNrdyqKmNc7fHTJJUDcLCSwaq8Zs18gG/dpwH1UuttAnTIe6iyvFLwGzKlZ1tJhdxO4dXHIJnOvmVaxwxQN6IAH3xUZW2yuzNWuA4WtYfzH3gDVaLZPYhjIdXPeO+UTYOu93sOS0gpgAACAMgAIAHABQmTkg564DKPzUPY2xKOHbDRLjq8/E77DkrZrANFGsXsniVARfiq0yEm7tVKQooJ4oLjxXOFLGFKQokFCfCljXyJdAqMMcz52+q7GLZ87f7gtHcKg+HmGrD5FSA88SuhWPzH1KQMQ352/3Beis35m+oXJaw8k2CQcCpAxDvnd/cV2MU/53f3FRg8cR6hdCoOI9QuDFGf0jyCVn9qkjFv8And/cV7+Mf87vUqN3o4j1CuNl9nKtYSAA3ifrCjdHA0Xc0eQXbWyk2F/VQfxr/nd6lS8DQr1jDC485MK4PYJ8ZVW9IWq2bs5tKmGtEQEHK+naOg1pPcEXFTSuPTJA71mKfZOuRnWI8z91B2hsHEUhJLnDkT9F9BXhbKFbNY9UeQRbqVpGRPmvm+D2JWqi5rTHEk5qRhuytV1UMcLRqXbgPuvoDWACAIC9hSmrd+kALgUTOJUHAbGp0mw1o6nMlSzRb8o9Au0IQuJNyjA0AWCr8dshj2xaDyP6HcsJtrCDDuzPhMxxy1B5r6WqfbXZ5uIEOO8HhmMplEQzuYuTTxSOGP0Xzd+0huafPJIfjXHfHRWe3OzLsPLgS5o1nVvXiOapUVvS7iraCipmi7W37810TxXimYHY1at/66T3DjEN/uOXutHgP2ePMGtVawfKzxO9TkPdRF4GpRb5Y48iVkVabN7O168FlMhvzu8LfInXylfQNndlsPRgtpBzh+Z/jd5TkPIBWsKIzckDJXcGBZXZnYOmyDWcah+UeFn3d7dFpKOGaxoa1oaBoAAAPIJ0IhQlxOqr5JHydYpT2mMtUMaYzTYUXFYotIa1suOnDn7KKSQRjE5M1pd0QE+1FqVhcQXSCACOcqRCdkgeMTUzmFpsVxai1dwiF3dc2XFq9XUISulZfnNCEK0WxXQUjBtBqNBAPiCEJly7RfYth4KnkO7ZEDK0R6Qs/wDtF2fSaaRbSptJeASGNBI4EgZoQgmnpqjjJ3yMRs6l3IPdU5ludjePRbjZbQKQgcfqhC5fouag9Ed6loQhQoNCEISSQhCEkkIQhJJCEISSVL2kaO7dl/xv+izf7P8ABseXF9NjiNC5oJHQnRCFM3qFGsPySt6EIQoUChCEJJIQhCSSFUbWH8Qf7uQhA1/5XiiKbrqdgmANGQ0CkoQiIPywon9YoQhCmXCEIQkkv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advClick="0" advTm="4000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71480"/>
            <a:ext cx="7143800" cy="1071570"/>
          </a:xfrm>
        </p:spPr>
        <p:txBody>
          <a:bodyPr>
            <a:noAutofit/>
          </a:bodyPr>
          <a:lstStyle/>
          <a:p>
            <a:r>
              <a:rPr lang="uk-UA" sz="4000" dirty="0" smtClean="0">
                <a:solidFill>
                  <a:srgbClr val="00B0F0"/>
                </a:solidFill>
                <a:latin typeface="Comic Sans MS" pitchFamily="66" charset="0"/>
              </a:rPr>
              <a:t>П’ятниця – синій     день.</a:t>
            </a:r>
            <a:endParaRPr lang="ru-RU" sz="40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3000372"/>
            <a:ext cx="2971800" cy="2653542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accent3"/>
                </a:solidFill>
                <a:latin typeface="Comic Sans MS" pitchFamily="66" charset="0"/>
              </a:rPr>
              <a:t>Розповіді дітей про свій клас, друзів, сім’ю.</a:t>
            </a:r>
            <a:endParaRPr lang="ru-RU" sz="2800" b="1" dirty="0">
              <a:solidFill>
                <a:schemeClr val="accent3"/>
              </a:solidFill>
              <a:latin typeface="Comic Sans MS" pitchFamily="66" charset="0"/>
            </a:endParaRPr>
          </a:p>
        </p:txBody>
      </p:sp>
      <p:pic>
        <p:nvPicPr>
          <p:cNvPr id="8" name="Содержимое 7" descr="IMG_000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558249"/>
            <a:ext cx="4625975" cy="3468452"/>
          </a:xfrm>
        </p:spPr>
      </p:pic>
    </p:spTree>
  </p:cSld>
  <p:clrMapOvr>
    <a:masterClrMapping/>
  </p:clrMapOvr>
  <p:transition advTm="7000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Содержимое 1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Documents and Settings\st\Рабочий стол\1302015062_3_rainbow_vec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474" y="142852"/>
            <a:ext cx="9026526" cy="6572296"/>
          </a:xfrm>
          <a:prstGeom prst="rect">
            <a:avLst/>
          </a:prstGeom>
          <a:noFill/>
        </p:spPr>
      </p:pic>
    </p:spTree>
  </p:cSld>
  <p:clrMapOvr>
    <a:masterClrMapping/>
  </p:clrMapOvr>
  <p:transition advTm="7000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txBody>
          <a:bodyPr>
            <a:noAutofit/>
          </a:bodyPr>
          <a:lstStyle/>
          <a:p>
            <a:pPr algn="ctr"/>
            <a:r>
              <a:rPr lang="uk-UA" sz="6000" i="1" dirty="0" smtClean="0">
                <a:solidFill>
                  <a:srgbClr val="0070C0"/>
                </a:solidFill>
                <a:latin typeface="Comic Sans MS" pitchFamily="66" charset="0"/>
              </a:rPr>
              <a:t>Веселковий тиждень</a:t>
            </a:r>
            <a:endParaRPr lang="ru-RU" sz="6000" i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 useBgFill="1"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>
              <a:buNone/>
            </a:pPr>
            <a:endParaRPr lang="ru-RU" dirty="0"/>
          </a:p>
        </p:txBody>
      </p:sp>
      <p:pic>
        <p:nvPicPr>
          <p:cNvPr id="14338" name="Picture 2" descr="C:\Documents and Settings\st\Рабочий стол\risunok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138" y="619125"/>
            <a:ext cx="8123266" cy="3840163"/>
          </a:xfrm>
          <a:prstGeom prst="rect">
            <a:avLst/>
          </a:prstGeom>
          <a:noFill/>
        </p:spPr>
      </p:pic>
    </p:spTree>
  </p:cSld>
  <p:clrMapOvr>
    <a:masterClrMapping/>
  </p:clrMapOvr>
  <p:transition advTm="7000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857760"/>
            <a:ext cx="8183880" cy="1051560"/>
          </a:xfrm>
          <a:solidFill>
            <a:srgbClr val="00B0F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chemeClr val="accent1"/>
                </a:solidFill>
                <a:latin typeface="Comic Sans MS" pitchFamily="66" charset="0"/>
              </a:rPr>
              <a:t>В </a:t>
            </a:r>
            <a:r>
              <a:rPr lang="uk-UA" sz="4800" dirty="0" smtClean="0">
                <a:solidFill>
                  <a:schemeClr val="accent2"/>
                </a:solidFill>
                <a:latin typeface="Comic Sans MS" pitchFamily="66" charset="0"/>
              </a:rPr>
              <a:t>1 класі </a:t>
            </a:r>
            <a:r>
              <a:rPr lang="uk-UA" sz="3200" dirty="0" err="1" smtClean="0">
                <a:solidFill>
                  <a:schemeClr val="accent1"/>
                </a:solidFill>
                <a:latin typeface="Comic Sans MS" pitchFamily="66" charset="0"/>
              </a:rPr>
              <a:t>Ценявської</a:t>
            </a:r>
            <a:r>
              <a:rPr lang="uk-UA" sz="3200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uk-UA" sz="3200" dirty="0" smtClean="0">
                <a:solidFill>
                  <a:schemeClr val="accent2"/>
                </a:solidFill>
                <a:latin typeface="Comic Sans MS" pitchFamily="66" charset="0"/>
              </a:rPr>
              <a:t>ЗОШ</a:t>
            </a:r>
            <a:r>
              <a:rPr lang="uk-UA" sz="3200" dirty="0" smtClean="0">
                <a:solidFill>
                  <a:schemeClr val="accent1"/>
                </a:solidFill>
                <a:latin typeface="Comic Sans MS" pitchFamily="66" charset="0"/>
              </a:rPr>
              <a:t> І-ІІ ст.</a:t>
            </a:r>
            <a:endParaRPr lang="ru-RU" sz="3200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C:\Documents and Settings\st\Рабочий стол\Zeml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38" y="500043"/>
            <a:ext cx="8102628" cy="3983058"/>
          </a:xfrm>
          <a:prstGeom prst="rect">
            <a:avLst/>
          </a:prstGeom>
          <a:noFill/>
        </p:spPr>
      </p:pic>
    </p:spTree>
  </p:cSld>
  <p:clrMapOvr>
    <a:masterClrMapping/>
  </p:clrMapOvr>
  <p:transition advTm="7000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991430"/>
            <a:ext cx="81838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 rot="21241553">
            <a:off x="142844" y="285728"/>
            <a:ext cx="8786842" cy="5786478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4300" b="1" i="1" dirty="0" smtClean="0">
                <a:solidFill>
                  <a:srgbClr val="0070C0"/>
                </a:solidFill>
                <a:latin typeface="Comic Sans MS" pitchFamily="66" charset="0"/>
              </a:rPr>
              <a:t>План тижня</a:t>
            </a:r>
            <a:endParaRPr lang="ru-RU" sz="43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 smtClean="0">
              <a:latin typeface="Comic Sans MS" pitchFamily="66" charset="0"/>
            </a:endParaRPr>
          </a:p>
          <a:p>
            <a:r>
              <a:rPr lang="uk-UA" sz="2800" i="1" dirty="0" smtClean="0">
                <a:solidFill>
                  <a:srgbClr val="FF0000"/>
                </a:solidFill>
                <a:latin typeface="Comic Sans MS" pitchFamily="66" charset="0"/>
              </a:rPr>
              <a:t>Понеділок </a:t>
            </a:r>
            <a:r>
              <a:rPr lang="uk-UA" sz="2800" dirty="0" smtClean="0">
                <a:solidFill>
                  <a:srgbClr val="FF0000"/>
                </a:solidFill>
                <a:latin typeface="Comic Sans MS" pitchFamily="66" charset="0"/>
              </a:rPr>
              <a:t>– червоний. День чарівних                    компліментів.</a:t>
            </a:r>
            <a:endParaRPr lang="ru-RU" sz="2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uk-UA" sz="2800" i="1" dirty="0" smtClean="0">
                <a:solidFill>
                  <a:schemeClr val="accent1"/>
                </a:solidFill>
                <a:latin typeface="Comic Sans MS" pitchFamily="66" charset="0"/>
              </a:rPr>
              <a:t>Вівторок </a:t>
            </a:r>
            <a:r>
              <a:rPr lang="uk-UA" sz="2800" dirty="0" smtClean="0">
                <a:solidFill>
                  <a:schemeClr val="accent1"/>
                </a:solidFill>
                <a:latin typeface="Comic Sans MS" pitchFamily="66" charset="0"/>
              </a:rPr>
              <a:t>– помаранчевий. Конкурс малюнків, де переважає оранжевий колір.</a:t>
            </a:r>
            <a:endParaRPr lang="ru-RU" sz="28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r>
              <a:rPr lang="uk-UA" sz="2800" i="1" dirty="0" smtClean="0">
                <a:solidFill>
                  <a:srgbClr val="FFFF00"/>
                </a:solidFill>
                <a:latin typeface="Comic Sans MS" pitchFamily="66" charset="0"/>
              </a:rPr>
              <a:t>Середа –</a:t>
            </a:r>
            <a:r>
              <a:rPr lang="uk-UA" sz="2800" dirty="0" smtClean="0">
                <a:solidFill>
                  <a:srgbClr val="FFFF00"/>
                </a:solidFill>
                <a:latin typeface="Comic Sans MS" pitchFamily="66" charset="0"/>
              </a:rPr>
              <a:t> жовтий. Конкурс </a:t>
            </a:r>
            <a:r>
              <a:rPr lang="uk-UA" sz="2800" dirty="0" err="1" smtClean="0">
                <a:solidFill>
                  <a:srgbClr val="FFFF00"/>
                </a:solidFill>
                <a:latin typeface="Comic Sans MS" pitchFamily="66" charset="0"/>
              </a:rPr>
              <a:t>“Робимо</a:t>
            </a:r>
            <a:r>
              <a:rPr lang="uk-UA" sz="2800" dirty="0" smtClean="0">
                <a:solidFill>
                  <a:srgbClr val="FFFF00"/>
                </a:solidFill>
                <a:latin typeface="Comic Sans MS" pitchFamily="66" charset="0"/>
              </a:rPr>
              <a:t> своїми </a:t>
            </a:r>
            <a:r>
              <a:rPr lang="uk-UA" sz="2800" dirty="0" err="1" smtClean="0">
                <a:solidFill>
                  <a:srgbClr val="FFFF00"/>
                </a:solidFill>
                <a:latin typeface="Comic Sans MS" pitchFamily="66" charset="0"/>
              </a:rPr>
              <a:t>руками”</a:t>
            </a:r>
            <a:r>
              <a:rPr lang="uk-UA" sz="2800" dirty="0" smtClean="0">
                <a:solidFill>
                  <a:srgbClr val="FFFF00"/>
                </a:solidFill>
                <a:latin typeface="Comic Sans MS" pitchFamily="66" charset="0"/>
              </a:rPr>
              <a:t> – виготовлення жовтих букетів, </a:t>
            </a:r>
            <a:r>
              <a:rPr lang="uk-UA" sz="2800" dirty="0" err="1" smtClean="0">
                <a:solidFill>
                  <a:srgbClr val="FFFF00"/>
                </a:solidFill>
                <a:latin typeface="Comic Sans MS" pitchFamily="66" charset="0"/>
              </a:rPr>
              <a:t>екібан</a:t>
            </a:r>
            <a:r>
              <a:rPr lang="uk-UA" sz="2800" dirty="0" smtClean="0">
                <a:solidFill>
                  <a:srgbClr val="FFFF00"/>
                </a:solidFill>
                <a:latin typeface="Comic Sans MS" pitchFamily="66" charset="0"/>
              </a:rPr>
              <a:t>, аплікацій з осіннього листя.</a:t>
            </a:r>
            <a:endParaRPr lang="ru-RU" sz="28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r>
              <a:rPr lang="uk-UA" sz="2800" i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Четвер</a:t>
            </a:r>
            <a:r>
              <a:rPr lang="uk-UA" sz="2800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 – зелений. День побажань.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uk-UA" sz="2800" i="1" dirty="0" smtClean="0">
                <a:solidFill>
                  <a:srgbClr val="0070C0"/>
                </a:solidFill>
                <a:latin typeface="Comic Sans MS" pitchFamily="66" charset="0"/>
              </a:rPr>
              <a:t>П'ятниця </a:t>
            </a:r>
            <a:r>
              <a:rPr lang="uk-UA" sz="2800" dirty="0" smtClean="0">
                <a:solidFill>
                  <a:srgbClr val="0070C0"/>
                </a:solidFill>
                <a:latin typeface="Comic Sans MS" pitchFamily="66" charset="0"/>
              </a:rPr>
              <a:t>– синій день. Розповіді учнів про власну родину, про свій клас, друзів.</a:t>
            </a:r>
            <a:endParaRPr lang="ru-RU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72462" y="500042"/>
            <a:ext cx="928694" cy="542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>
                <a:solidFill>
                  <a:srgbClr val="0070C0"/>
                </a:solidFill>
              </a:rPr>
              <a:t>...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7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72074"/>
            <a:ext cx="8183880" cy="1051560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C00000"/>
                </a:solidFill>
                <a:latin typeface="Comic Sans MS" pitchFamily="66" charset="0"/>
              </a:rPr>
              <a:t>Понеділок – </a:t>
            </a:r>
            <a:r>
              <a:rPr lang="uk-UA" sz="4800" dirty="0" smtClean="0">
                <a:solidFill>
                  <a:srgbClr val="C00000"/>
                </a:solidFill>
                <a:latin typeface="Comic Sans MS" pitchFamily="66" charset="0"/>
              </a:rPr>
              <a:t>день чарівних компліментів</a:t>
            </a:r>
            <a:endParaRPr lang="ru-RU" sz="54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Содержимое 5" descr="IM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97539" y="822769"/>
            <a:ext cx="5394960" cy="3602736"/>
          </a:xfrm>
        </p:spPr>
      </p:pic>
    </p:spTree>
  </p:cSld>
  <p:clrMapOvr>
    <a:masterClrMapping/>
  </p:clrMapOvr>
  <p:transition advTm="7000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72074"/>
            <a:ext cx="8786842" cy="105156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uk-UA" sz="4800" b="1" dirty="0" smtClean="0">
                <a:solidFill>
                  <a:schemeClr val="accent1"/>
                </a:solidFill>
                <a:latin typeface="Comic Sans MS" pitchFamily="66" charset="0"/>
              </a:rPr>
              <a:t>Вівторок – помаранчевий.</a:t>
            </a:r>
            <a:endParaRPr lang="ru-RU" sz="4800" b="1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429388" y="428604"/>
            <a:ext cx="2286016" cy="4211480"/>
          </a:xfrm>
        </p:spPr>
        <p:txBody>
          <a:bodyPr>
            <a:normAutofit/>
          </a:bodyPr>
          <a:lstStyle/>
          <a:p>
            <a:pPr algn="ctr"/>
            <a:endParaRPr lang="uk-UA" sz="2800" dirty="0" smtClean="0">
              <a:solidFill>
                <a:schemeClr val="accent1"/>
              </a:solidFill>
            </a:endParaRPr>
          </a:p>
          <a:p>
            <a:pPr algn="ctr"/>
            <a:endParaRPr lang="uk-UA" sz="2800" dirty="0" smtClean="0">
              <a:solidFill>
                <a:schemeClr val="accent1"/>
              </a:solidFill>
            </a:endParaRPr>
          </a:p>
          <a:p>
            <a:pPr algn="ctr"/>
            <a:r>
              <a:rPr lang="uk-UA" sz="2800" dirty="0" smtClean="0">
                <a:solidFill>
                  <a:schemeClr val="accent1"/>
                </a:solidFill>
              </a:rPr>
              <a:t>Конкурс малюнків, де переважає помаранчевий колір.</a:t>
            </a:r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11" name="Рисунок 10" descr="IMG_000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813" r="4813"/>
          <a:stretch>
            <a:fillRect/>
          </a:stretch>
        </p:blipFill>
        <p:spPr/>
      </p:pic>
    </p:spTree>
  </p:cSld>
  <p:clrMapOvr>
    <a:masterClrMapping/>
  </p:clrMapOvr>
  <p:transition advTm="7000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572132" y="357166"/>
            <a:ext cx="3105182" cy="35718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286775" y="1447802"/>
            <a:ext cx="223871" cy="4206112"/>
          </a:xfrm>
        </p:spPr>
        <p:txBody>
          <a:bodyPr/>
          <a:lstStyle/>
          <a:p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Содержимое 4" descr="IMG_00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10186993">
            <a:off x="1000100" y="500040"/>
            <a:ext cx="7667652" cy="5572165"/>
          </a:xfrm>
        </p:spPr>
      </p:pic>
    </p:spTree>
  </p:cSld>
  <p:clrMapOvr>
    <a:masterClrMapping/>
  </p:clrMapOvr>
  <p:transition advTm="7000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500042"/>
            <a:ext cx="3357586" cy="1895468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rgbClr val="00B050"/>
                </a:solidFill>
                <a:latin typeface="Comic Sans MS" pitchFamily="66" charset="0"/>
              </a:rPr>
              <a:t>Конкурс </a:t>
            </a:r>
            <a:r>
              <a:rPr lang="uk-UA" sz="3200" dirty="0" err="1" smtClean="0">
                <a:solidFill>
                  <a:srgbClr val="00B050"/>
                </a:solidFill>
                <a:latin typeface="Comic Sans MS" pitchFamily="66" charset="0"/>
              </a:rPr>
              <a:t>“Робимо</a:t>
            </a:r>
            <a:r>
              <a:rPr lang="uk-UA" sz="3200" dirty="0" smtClean="0">
                <a:solidFill>
                  <a:srgbClr val="00B050"/>
                </a:solidFill>
                <a:latin typeface="Comic Sans MS" pitchFamily="66" charset="0"/>
              </a:rPr>
              <a:t> своїми </a:t>
            </a:r>
            <a:r>
              <a:rPr lang="uk-UA" sz="3200" dirty="0" err="1" smtClean="0">
                <a:solidFill>
                  <a:srgbClr val="00B050"/>
                </a:solidFill>
                <a:latin typeface="Comic Sans MS" pitchFamily="66" charset="0"/>
              </a:rPr>
              <a:t>руками”</a:t>
            </a:r>
            <a:r>
              <a:rPr lang="uk-UA" sz="3200" dirty="0" smtClean="0">
                <a:solidFill>
                  <a:srgbClr val="00B050"/>
                </a:solidFill>
                <a:latin typeface="Comic Sans MS" pitchFamily="66" charset="0"/>
              </a:rPr>
              <a:t>.</a:t>
            </a:r>
            <a:endParaRPr lang="ru-RU" sz="32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286380" y="2500306"/>
            <a:ext cx="3429024" cy="3153608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Comic Sans MS" pitchFamily="66" charset="0"/>
              </a:rPr>
              <a:t>В</a:t>
            </a:r>
            <a:r>
              <a:rPr lang="uk-UA" sz="3200" b="1" smtClean="0">
                <a:solidFill>
                  <a:srgbClr val="FFFF00"/>
                </a:solidFill>
                <a:latin typeface="Comic Sans MS" pitchFamily="66" charset="0"/>
              </a:rPr>
              <a:t>иготовлення </a:t>
            </a:r>
            <a:r>
              <a:rPr lang="uk-UA" sz="3200" b="1" dirty="0" smtClean="0">
                <a:solidFill>
                  <a:srgbClr val="FFFF00"/>
                </a:solidFill>
                <a:latin typeface="Comic Sans MS" pitchFamily="66" charset="0"/>
              </a:rPr>
              <a:t>жовтих букетів, аплікацій,  </a:t>
            </a:r>
            <a:r>
              <a:rPr lang="uk-UA" sz="3200" b="1" dirty="0" err="1" smtClean="0">
                <a:solidFill>
                  <a:srgbClr val="FFFF00"/>
                </a:solidFill>
                <a:latin typeface="Comic Sans MS" pitchFamily="66" charset="0"/>
              </a:rPr>
              <a:t>екібан</a:t>
            </a:r>
            <a:r>
              <a:rPr lang="uk-UA" sz="3200" b="1" dirty="0" smtClean="0">
                <a:solidFill>
                  <a:srgbClr val="FFFF00"/>
                </a:solidFill>
                <a:latin typeface="Comic Sans MS" pitchFamily="66" charset="0"/>
              </a:rPr>
              <a:t> з осіннього листя.</a:t>
            </a:r>
            <a:endParaRPr lang="ru-RU" sz="32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5400" b="1" dirty="0" smtClean="0">
                <a:solidFill>
                  <a:srgbClr val="FFFF00"/>
                </a:solidFill>
                <a:latin typeface="Comic Sans MS" pitchFamily="66" charset="0"/>
              </a:rPr>
              <a:t>Середа - жовтий</a:t>
            </a:r>
            <a:endParaRPr lang="ru-RU" sz="54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9459" name="Picture 3" descr="C:\Documents and Settings\st\Рабочий стол\фото\2013_01_04\IMG_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2786058"/>
            <a:ext cx="4474656" cy="2928958"/>
          </a:xfrm>
          <a:prstGeom prst="rect">
            <a:avLst/>
          </a:prstGeom>
          <a:noFill/>
        </p:spPr>
      </p:pic>
    </p:spTree>
  </p:cSld>
  <p:clrMapOvr>
    <a:masterClrMapping/>
  </p:clrMapOvr>
  <p:transition advTm="7000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72074"/>
            <a:ext cx="8143932" cy="105156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00B050"/>
                </a:solidFill>
                <a:latin typeface="Comic Sans MS" pitchFamily="66" charset="0"/>
              </a:rPr>
              <a:t>Четвер – день побажань.</a:t>
            </a:r>
            <a:endParaRPr lang="ru-RU" sz="48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5" name="Содержимое 4" descr="IMG_000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500042"/>
            <a:ext cx="7345650" cy="4286280"/>
          </a:xfrm>
        </p:spPr>
      </p:pic>
      <p:pic>
        <p:nvPicPr>
          <p:cNvPr id="6" name="Содержимое 5" descr="IMG_00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20468555">
            <a:off x="4689232" y="526097"/>
            <a:ext cx="3839820" cy="3508702"/>
          </a:xfrm>
        </p:spPr>
      </p:pic>
    </p:spTree>
  </p:cSld>
  <p:clrMapOvr>
    <a:masterClrMapping/>
  </p:clrMapOvr>
  <p:transition advTm="7000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0F0F0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0F0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179</TotalTime>
  <Words>147</Words>
  <PresentationFormat>Экран (4:3)</PresentationFormat>
  <Paragraphs>28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Практико-зорієнтований проект</vt:lpstr>
      <vt:lpstr>Веселковий тиждень</vt:lpstr>
      <vt:lpstr>В 1 класі Ценявської ЗОШ І-ІІ ст.</vt:lpstr>
      <vt:lpstr>Слайд 4</vt:lpstr>
      <vt:lpstr>Понеділок – день чарівних компліментів</vt:lpstr>
      <vt:lpstr>Вівторок – помаранчевий.</vt:lpstr>
      <vt:lpstr>.</vt:lpstr>
      <vt:lpstr>Конкурс “Робимо своїми руками”.</vt:lpstr>
      <vt:lpstr>Четвер – день побажань.</vt:lpstr>
      <vt:lpstr>П’ятниця – синій     день.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Веселковий тиждень</dc:title>
  <cp:lastModifiedBy>User</cp:lastModifiedBy>
  <cp:revision>23</cp:revision>
  <dcterms:modified xsi:type="dcterms:W3CDTF">2013-01-30T13:02:23Z</dcterms:modified>
</cp:coreProperties>
</file>