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6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E33A665-483C-43C9-AE90-BE0E32225D1B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FE2FE18-FDDC-403D-9C86-911D33F0C0E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err="1" smtClean="0"/>
              <a:t>пппп</a:t>
            </a:r>
            <a:endParaRPr lang="ru-RU" dirty="0"/>
          </a:p>
        </p:txBody>
      </p:sp>
      <p:pic>
        <p:nvPicPr>
          <p:cNvPr id="5" name="Рисунок 4" descr="Анимационные картинки зим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3400" y="571480"/>
            <a:ext cx="5253046" cy="4643470"/>
          </a:xfrm>
        </p:spPr>
        <p:txBody>
          <a:bodyPr>
            <a:normAutofit/>
          </a:bodyPr>
          <a:lstStyle/>
          <a:p>
            <a:pPr algn="ctr"/>
            <a:r>
              <a:rPr lang="uk-UA" sz="7200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Різдвяні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 </a:t>
            </a:r>
            <a:r>
              <a:rPr lang="ru-RU" sz="7200" dirty="0" smtClean="0">
                <a:solidFill>
                  <a:schemeClr val="accent1">
                    <a:lumMod val="50000"/>
                  </a:schemeClr>
                </a:solidFill>
                <a:latin typeface="Century" pitchFamily="18" charset="0"/>
              </a:rPr>
              <a:t>свята</a:t>
            </a:r>
            <a:endParaRPr lang="ru-RU" sz="7200" dirty="0">
              <a:solidFill>
                <a:schemeClr val="accent1">
                  <a:lumMod val="50000"/>
                </a:schemeClr>
              </a:solidFill>
              <a:latin typeface="Century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929190" y="4000504"/>
            <a:ext cx="3429024" cy="2500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i="1" dirty="0" smtClean="0"/>
              <a:t>Автори:</a:t>
            </a:r>
          </a:p>
          <a:p>
            <a:pPr algn="ctr"/>
            <a:r>
              <a:rPr lang="uk-UA" sz="2000" b="1" i="1" dirty="0" smtClean="0"/>
              <a:t> </a:t>
            </a:r>
            <a:r>
              <a:rPr lang="uk-UA" sz="2000" b="1" i="1" dirty="0" err="1" smtClean="0"/>
              <a:t>Томенчук</a:t>
            </a:r>
            <a:r>
              <a:rPr lang="uk-UA" sz="2000" b="1" i="1" dirty="0" smtClean="0"/>
              <a:t> Адріана,</a:t>
            </a:r>
          </a:p>
          <a:p>
            <a:pPr algn="ctr"/>
            <a:r>
              <a:rPr lang="uk-UA" sz="2000" b="1" i="1" dirty="0" err="1" smtClean="0"/>
              <a:t>Томенчук</a:t>
            </a:r>
            <a:r>
              <a:rPr lang="uk-UA" sz="2000" b="1" i="1" dirty="0" smtClean="0"/>
              <a:t> Валентин,</a:t>
            </a:r>
          </a:p>
          <a:p>
            <a:pPr algn="ctr"/>
            <a:r>
              <a:rPr lang="uk-UA" sz="2000" b="1" i="1" dirty="0" err="1" smtClean="0"/>
              <a:t>Григораш</a:t>
            </a:r>
            <a:r>
              <a:rPr lang="uk-UA" sz="2000" b="1" i="1" dirty="0" smtClean="0"/>
              <a:t> Віктор</a:t>
            </a:r>
            <a:endParaRPr lang="ru-RU" sz="2000" b="1" i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07157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rgbClr val="FF0000"/>
                </a:solidFill>
              </a:rPr>
              <a:t>	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http://t0.gstatic.com/images?q=tbn:ANd9GcTqM8EuHocwzmI_SKHUmLc6pHDCMxXL5_GWCXvUNlAxGhaNcsj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857232"/>
            <a:ext cx="7143800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00174"/>
            <a:ext cx="3471858" cy="3786214"/>
          </a:xfrm>
        </p:spPr>
        <p:txBody>
          <a:bodyPr>
            <a:normAutofit/>
          </a:bodyPr>
          <a:lstStyle/>
          <a:p>
            <a:pPr algn="ctr"/>
            <a:r>
              <a:rPr lang="uk-UA" sz="3200" i="1" dirty="0" smtClean="0">
                <a:latin typeface="Century" pitchFamily="18" charset="0"/>
              </a:rPr>
              <a:t>Ялинка сяє від прикрас, і зал горить вогнями.</a:t>
            </a:r>
            <a:br>
              <a:rPr lang="uk-UA" sz="3200" i="1" dirty="0" smtClean="0">
                <a:latin typeface="Century" pitchFamily="18" charset="0"/>
              </a:rPr>
            </a:br>
            <a:r>
              <a:rPr lang="uk-UA" sz="3200" i="1" dirty="0" smtClean="0">
                <a:latin typeface="Century" pitchFamily="18" charset="0"/>
              </a:rPr>
              <a:t>Всіх друзів просимо до нас стрічати свято з нами.</a:t>
            </a:r>
            <a:endParaRPr lang="ru-RU" sz="3200" i="1" dirty="0">
              <a:latin typeface="Century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7072330" y="4286256"/>
            <a:ext cx="142876" cy="714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D:\Documents and Settings\ОЛЕКСАНДРА\Рабочий стол\діти\SAM_08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14942" y="1357298"/>
            <a:ext cx="3292078" cy="4532313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</p:spPr>
        <p:txBody>
          <a:bodyPr>
            <a:noAutofit/>
          </a:bodyPr>
          <a:lstStyle/>
          <a:p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u="sng" dirty="0" smtClean="0"/>
              <a:t>           </a:t>
            </a:r>
            <a:r>
              <a:rPr lang="uk-UA" sz="4000" u="sng" dirty="0" smtClean="0">
                <a:solidFill>
                  <a:srgbClr val="FF0000"/>
                </a:solidFill>
              </a:rPr>
              <a:t>6 січня – Святий вечір</a:t>
            </a:r>
            <a:r>
              <a:rPr lang="uk-UA" sz="3600" dirty="0" smtClean="0">
                <a:solidFill>
                  <a:srgbClr val="FF0000"/>
                </a:solidFill>
              </a:rPr>
              <a:t/>
            </a:r>
            <a:br>
              <a:rPr lang="uk-UA" sz="3600" dirty="0" smtClean="0">
                <a:solidFill>
                  <a:srgbClr val="FF0000"/>
                </a:solidFill>
              </a:rPr>
            </a:br>
            <a:r>
              <a:rPr lang="uk-UA" sz="3600" dirty="0" smtClean="0"/>
              <a:t>        </a:t>
            </a:r>
            <a:r>
              <a:rPr lang="uk-UA" sz="3600" i="1" dirty="0" smtClean="0"/>
              <a:t>Зірничка з неба світло кидає, </a:t>
            </a:r>
            <a:br>
              <a:rPr lang="uk-UA" sz="3600" i="1" dirty="0" smtClean="0"/>
            </a:br>
            <a:r>
              <a:rPr lang="uk-UA" sz="3600" i="1" dirty="0" smtClean="0"/>
              <a:t>    Христос-Дитятко нині ся </a:t>
            </a:r>
            <a:r>
              <a:rPr lang="uk-UA" sz="3600" i="1" dirty="0" err="1" smtClean="0"/>
              <a:t>рождає</a:t>
            </a:r>
            <a:r>
              <a:rPr lang="uk-UA" sz="3600" i="1" dirty="0" smtClean="0"/>
              <a:t>  </a:t>
            </a:r>
            <a:endParaRPr lang="ru-RU" sz="36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4876" y="1935480"/>
            <a:ext cx="3971924" cy="438912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uk-UA" sz="2000" dirty="0" smtClean="0"/>
              <a:t>З появою на небі першої зірки, вся родина збирається за святковим столом.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На почесному місці ставлять </a:t>
            </a:r>
            <a:r>
              <a:rPr lang="uk-UA" sz="2000" dirty="0" err="1" smtClean="0"/>
              <a:t>“дідух”</a:t>
            </a:r>
            <a:r>
              <a:rPr lang="uk-UA" sz="2000" dirty="0" smtClean="0"/>
              <a:t>, під стіл </a:t>
            </a:r>
            <a:r>
              <a:rPr lang="uk-UA" sz="2000" dirty="0" err="1" smtClean="0"/>
              <a:t>–солому</a:t>
            </a:r>
            <a:r>
              <a:rPr lang="uk-UA" sz="20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Промовляють молитву до Господа.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Куштують дванадцять страв.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Розпочинають коляду.</a:t>
            </a:r>
          </a:p>
          <a:p>
            <a:pPr>
              <a:buFont typeface="Wingdings" pitchFamily="2" charset="2"/>
              <a:buChar char="Ø"/>
            </a:pPr>
            <a:r>
              <a:rPr lang="uk-UA" sz="2000" dirty="0" smtClean="0"/>
              <a:t>Діти лізуть під стіл і </a:t>
            </a:r>
            <a:r>
              <a:rPr lang="uk-UA" sz="2000" dirty="0" err="1" smtClean="0"/>
              <a:t>“кудкудакають”</a:t>
            </a:r>
            <a:r>
              <a:rPr lang="uk-UA" sz="2000" dirty="0" smtClean="0"/>
              <a:t>, щоб кури несли яйця.</a:t>
            </a:r>
            <a:endParaRPr lang="ru-RU" sz="2000" dirty="0"/>
          </a:p>
        </p:txBody>
      </p:sp>
      <p:sp>
        <p:nvSpPr>
          <p:cNvPr id="1026" name="AutoShape 2" descr="data:image/jpeg;base64,/9j/4AAQSkZJRgABAQAAAQABAAD/2wCEAAkGBhQSERUUExQWFRUWGBoYGBgYGSAcIBsYGBwcHxwaHh0aHiYfHhokHRoXIC8gJCcqLCwsGh8xNTAqNSYrLCkBCQoKDgwOGg8PGi0kHyQsLCksLCwpLCwsLCosLCwsLCwpLCwsLCwsLCwsLCwsLCwsLCwsLCwsLCwsLCwsLCwsLP/AABEIAK4BIgMBIgACEQEDEQH/xAAbAAACAgMBAAAAAAAAAAAAAAAEBQMGAQIHAP/EAEQQAAECAwYDBQYEBQIEBwEAAAECEQADIQQFEjFBUQZhcRMigZGhMlKxwdHwFCNC4QdicpLxM4IkU6LSFjRDY5Oy8hX/xAAZAQADAQEBAAAAAAAAAAAAAAABAgMEAAX/xAAsEQACAgICAQMCBQUBAAAAAAAAAQIRAyESMUEEIlETYSMygaHwFHGRseFS/9oADAMBAAIRAxEAPwBSuzpfI+J/aI8CRofM/SJ8KyHDHof3jExRBrmHGUcEjMpOiPjGv4dPut5xOhWIhIOuZHnDdNxpRLTMnTEy0qyKlM/QAEwL8B8WV9cgbE9fr+0bIsw2IhqpdkH/AK2L/wCT/tAhtYrilrDhNCHxFRAA3d452u0ckn0yrfgA9WPgawsXYQSaaneLjPn2JH/qpURogLV65esJjIkzwvsDUE+8KncK6HKFyRklbToMWn0xSi7wP0+YVEsuQGphPL7IjElSTm4BoFAkwUZOWNlpzCwajyqR0iA5hFjQUkNhOigTTqM/KJ1WAEEqTiLABjoBtrvG0lM1HsHtEHcP51g6VNxKqhaVa0ceRDgwoRdZrsST7JfYc4ZWfgyZMAUlAAP6lKr0+XjEwsYcnCDShAUK6ljkYaXLMUg4T7Cs65HeDGr2CTdaBbFwJKKgmZMVUMkhwMful8ncc6jdhZ7o4ds0ksiSAS5ClVVQspBJq6T0cEHQxDNJxEkFv1bg1AXufaILblnKwQYbanCpa1YSnD2h905Im00I7qmzBFGIjQopCt2rQZabBJQCtTJSA5JLARza+rd+NmiTKBTLJoKuoj9StgA5aGt9XvMtThimWA4TzH6lfKAOGrPgnOofoI6Etn96xHLkqL4+BoQ8snk8B2YJYhSi2eJvEAUHi8H3XORZlpkWgkpV/pzSdMsK+m/nvBKJYmpmLUpQSMQRhJSzD2qZknJ6ANCm+rEuYiUpQfCgYiPeUz02jDhllhKLnLT8FZQUlReJlhlpGRL0AFSTsPrCO9eF7NOxGagU9paS2E6IT7ytyX+DJ7o4gVJKUTSrAqmOqlIT7qX/AEmmVRDuZae2PdZMsJ7qdAn3zTM7VzDuCEq9NOMjPTj2Ui2cCYSTKLivdUWLaORRy/qHZwITWq51y+6uWpJzrkW2+sdLtU5MvvLGXsAmpzrnn8B4vVbXjmKUsl30xGg2GwZ4nNJDKVlZRYAdvNzlsBvGTdKDUkjlR/IZePKHHZnD7R8wB8oX2kEBj3RuA7+IJ5RKxxfMsKXptWhU3I0Z4Gm2dHLyI8IaIICMJJoX9k57HQiB5uFQLkBsmcPy1hkAUzLAghwFD7zcRtKsoZn8/wDEOrtuITE41qZJLAIYPzcigeHdm4QlKHdU52E5JPkC8HkBpeWimCxp3A8Y0m2Wh7w9PnF1ncMplPjMwMNVUpr0gOZZbGx/4hIO5WpvNKCl89YMZOXSBxrtoo4sWVfQfWMqsAbMRalcPJKSuVNTMQkDEULCsP8AUGCgOZEIZ6glRSSRuzQb3QWtWBS7CTl6D6xomxuWz8IKSXyBPX/MSIX3tKnTTyMMKR/gB9iPQeF8vvyj0cdSLKtI0p0MaqHP1jfAa1iFStz5xcmE2OX3s/Xls0E8YAm0DYSpTPsUufV4Dsa++Mj4xYrZdIWhE2cQgYQlJUoJcB25ln8mh8Uoxye79gyVxE8u65BshWF/npGIpd2D4a0y13D1h5MOG7ZrO5ly002Kkgj1PrCyXZbKkuJqVcnVrp7PzixWaV2gVLpgKe++WH7Y+EPllxatPu9qv0QsY2ntHO0S3g3hGUMc0kGg3bWH1oRYEOMaVEaJStXrlAd2z5SkL7FLAO4Zv0518Yv6nL+A1we/LR2OK5diezSwGIBDnQjKmleekTIkYSFBWHk4z6N8oBlzKB301P0giypQT+joon4x47LDOWQzliXqQcL9cIrBVnwvUJbmr6gvAUuyqA/0kkaZsecGJnJICcJQTsxHoHzhAhiGOQRQaf8A5giUlOeFLa089PGBUAhgFk8jLV9OsFonLNGcdFaeGcAI7kW1CktqN3Yp1B1ZvukKbcCunewglnYFtH6DTLLQBvGcVUKXbrEgSumniaecU5uSoVRoisdldTB/ZNd8olm2UsAD7QYn+Vj6wdd0s9oHfI6coINl7wpRgDQ5V5fbRyVIeEtgF1XccSQaoSCoJ3pQGu5hlesklCe6xU4LU6UGrQdJS2WQ5eemdc41tM3EMNXLabffrA4wcakCeVylZULXd9U00MS2GYqUMIYh3YksDoebVpzMNrbZwwpu1P3hcqUAcvvzjn7XaB2qBrUhSiVLdzWhoB5FoDnS04SQ7jcbUg6cX3Hl5e1GiqAul3Hh8YRhQkmyUuwJBJd06HoaesK58wglik1YuFJfqGIIiyTH/wCUW1NPrCW1hAriA/lKqjxTXqDACKVzEsWSB0meVC0Crk4nd/BSYInS5b0UQDX2j/2wLMwDNR8CPD9MUQpm+yRZZCQ7EqJfXb4mArquvtAslaEFCcQxUxNoDvFsRJkKskszmwgAAlxWoDYa6Riz3JYVZT5fQzCn/wCyR0jb6eX4bVS87StE8iV9oNkzJk67peMlSymckE1JCSwc66h4ptoveabN2D/lgvlXo+2fnHQlWIyUISn2Ep7jEFwS7hWrkvFet8uxqxFUyWCXdsef+1BS8LhkpZJexvd6XQXGorYj4Hl/8SR+kyZ2OuYwHPk7QFeUg48hkNItF1XMkBarOUTO6UqwTMRCSz0IBALCsV69/bplh36wmed5NJrXlUPCNQe/8C8IJo/gBG8qUEkd1RL5n6RqgH3X8oYWWyH2lJPIN69YRCtmwsyv+V6iPROSPdPlHobiCxwggFwD40jM1nFebkH0G30jZCDsfBI+sbhOvXmX1dqjfpFBTNhU601B/wBraGGfEoKlStkyEN1Lv8BC2yLwqBLsDVnyhpPtMqYEgrHdDOxDhyQ9NHMW9Nljiy8pdUCcXKNISizFn+cWckixTGpiTLSeSSa+kBSbMjC7qwuwLFn2Hd5wUu8JOEyyvukMaGjVByzDfGNOf1cMkoV4dvQkYNJplfkXWVqpr9+cNrn4fCCoJmA9pLpi7veqGjSZaZOMBKk0GpKcT7KPdbkWq+bwRcc1aRLIqcXvBYNGd3MY/W+syzuMfy/2NGLFFK29iKdc82UAqYgoCqJJFCeR8Iimyw47uJ88/jFx4hnqFlUFBnUktiBbvCo2qT4GKdJDh8X/AFa+UYE3VsPkIlhAOEJJ6KVTy1g2zK1EqmXtK+3gSRZlLLBR/uanlDgXRNAxFykZ4VBRA3ZoWxkiJVu2lBxqSoxNItEpWZKC2lRr+8bSpwBZKiW3Gfq3mI0OrAjcDOOOoY2eSkD3hm4r6Fo3lzEvT4QHKtCsLBdBoa/EPBCJ4FcT+EcDYfLWxcJYjIjn4RuLaqjktnAyJwIFQ52H1glDs58BqeYYw7poSgideaAgV1+FR5loxPtaVOUtnrTTLOMykOFEnIOOsAWqWXahOVXp/mJ/Tflh0TTpgAGVcq75eOVIgvSaJSKjEfQcsxX7aMJbEhRA7hdIG9fkc+QhVfl7IxOonqEg7Hd4MmWxQTezaz3ohYDgPkQ4FfER6alOTKSeTfURU13ghZ7NEtaiojMgANqAl/MmLKmSpagkJCicypx1U8C67GyRin7QS3IpXEQ+o+eIwrUhKR7ClA8iAfHOLouwIQnDhSdSSH9NByivXvYEKBVLSApOaAKEbjn8axBZ4t0LwbVoTKIArhl1NC5JHIAu/VoAtS0/oKm5hvnEylo1S1dC32YxLurtSEy0qUouwBOlScmAFPONKJk0yWV2KWBUhR8gVQELEWix3fdXYyFJYzJgU6pbvhB9lmqXAckdIwuUhEtKloUlRzS43yr4avHs+i9bH0+Nwkn3evuRyYZSdo34ftCvwxQckL7r6BSXYdDVucVS22IhJfk/j/iLFJvlABCULYnRtWrQ608oDtl4yyHMtefuj6wmH10IZ5z4upV+wHibilfQv4VKkWySoU74Cq/oI7wPLCCfB9IX3qcS3bT4l4MF9YXCZag+fMc94W2iaFEqAcvVxX/ET9Z6leoyKUVVIeEeEWmRdhWobzh3Ls77/fhCZE1LemxyzofjDsE5BvH6iMqOZIJP39pj0Yc+6f7j9Y9DWAsl03MZwK6oDsCNTr4ZQ0/8IuazVf2j4vDdZRZpJNMCAw3Og8STFatdvtE5TgYUjJOJujc+sXUUScvgZDgof81X9ogf/wDkS5doCHUtmJKglgTkKZmJbkv8gntFUD91sulatA3E6pkqaJ6Ky1sXZ0vsdvSEnHVIKbGF6SkTCkS5OISiceFqDMCo2c92PIk2crwhI74BIDEAguGBBZ88/CF13cTntCtSKk6GldK9ILlzROmAqAxVAwJYqBqAd8OQNOcZUpLTNMVG7fQdaeA5EyWCmYtJr3qHdwQwGbxWbt4VAmlCLRKmAAHEMsRJ7uftU3jo4sqex7NZYFBSpizBQL106xV7Fc0qUWTNxIGSsApt3gW8Wi8pJLZOL2wxfCAmSwhc1dK91kg7Pm8YlcASBTFNZ/eHyEPk2oBIwgkAdSwG0SotiSwLjFk4asJcGLcjm9pmJRMUlCVJSNFFy4GZOXhpWHd13g1HoadKt8W8og454UmmZ29nSpQV7aUZg6lhmDyhdw/d9pUpKVS5o/qSRnm5bLrGOeJ8rR6MJRlCi3WO5JU1SlFBTlkpql3DNp84mtlyWaWlyhSichiNW6Q7sNkEtATqMzudTCjiy8vw6EzSnEh8KuT1TXRyGybKN2PHHXJHnTm70xDNsalE9nLCBuSfiotA5sE0ZTUbMSfAZNEX/iVE2qC/I6eRaJpF9kKYSqsQ4FfPSITzSTpQr9Axjau/3NplvXZpQVNQJhcezTCBniUHGLYNFnuabItMoTUA1oXJcEM4Pn0isWeUr9SGBFQo5pOhGZDPFm4UuUWaQUgk41lZJ2NEjwSBFsdzi5SjQJadJhNtsyUoUQDkRnyiaXYZakhRDkgHM6jrCi135LKlIVMSkpcFCqN976wVdN6pVRKsSUCp0DZB9+UKq5sdwklYYbplap9T9YrXF122OWkFUs4sSD3SXwBQxfqaqQR4w9tVvOhYaNnFZvudjSMQCqj2ixIJw1USGGTt8BCZJxSpD4oy5WxvdNw2GZKEyRLTgVqCoGmYNXcbR6zWaSkq7JOHT2iSQNanKF3Bd6yZY/DhOBROYUSlahmxVltzaDL5uiaklcgBYLkoNCCfdOg5RzjHJDQJKUZU/wByC8DRorU+YQsEGsZvC+pqC0xEwHYp+rQp/GTp6mkyJiju1BlUkUbxEYP6KfK7RpjlUVsaXZclntClp/MSpLKdJSzHZ0HCxpheGErhYWZRnSFrVMAbAopYpJDhgBXIvyg+xXamQkCSyistMWdkguRWgBKqB6ls6xpbEJQ5MtS8SgoIBJIDhiGy5xu0lRlbuVor1vvcoWlSpS5JBqeyCgoA94OCKZDWFVmtKJtpHZibMKlJOBQCU93VTKUSBV2ZxrFomHFNwqCgiYknvKPeIT7GHTOu7Rjh2QmXMVhkpl4iWUA+JLApZTlgdngRe6Y8pquiGbwBJctMmDwT9BAlr4AlYf8AVX5Jix3zalpQCnKoOvT5xX5d8VdRJbm8NkyRg6oGPHOauxcv+H8sZTV+QiG0cBJ0mL8QP2+MObbe0wMUFxRwQMoMF5js8RBBao/bzgRzQfZ0sU/BQ724cNnSFhRUHA0DPkavrSNlpJqXPiDFxvSyCfIUBXEHSeeafUCKYVM7giL0SMhH3hEejzDceX7x6OOOg8R3v3+yeicJP9WnlQxBLtyCQ5y+mUV/iBRTa5wPvv4FiPSBpdoAILxpIbGy04ZhSACiZ3ixri5bGoI0rFx4bs5FnSldQSrC4zQ9HB8/GKHZFGZNSCVaAbOcvhHU7PKwy0g5gAON2rCTlQ8VYCvhuzkv2SXO1Pg0ST0S7LLKpUsA8gf3PhBwVlG5AII02haDyZU08SYyAtwVOGagz55mIpsxBlrlgAKQsHAaBQGWHkQXHOkPLfw1LmAsuZKO8tZA/tLiE1p4FWoAC2TSAGAUkH1BBPjGaeJt2PGdBllnBSgt2DAd4mm7jLlBci0qAZk1KSljiAD+0+bUhEODLSD/AObJAycK+sGyeE5xASu1FkuxSitdHKsvqYmsUl0FyQ5tl6KTKWqX3lJDgHU9NoMuG8VzpQXMlmWpyGehbUPpA138MSpdVYph/wDcLj+3LzeHUaYKS7Jtort+8QrlqKJYyIBLPXb4ecJZlsmzUlMyaVJVmnDKIIG4U+sPOKOFBahiRMVJmgNjS4cbKAIfrFPHCF6IV/qJmpyBxp8++l4Wam/yuh4uNdAV58OykKBTLxuHKpYMtSRu6SqWemGMo4TtiFkIRMWihSokChANQVUIdiMnBaLpcdwzwxn4RuElyf7Qw84soSw/aLYpyj2LOmU24eFpwUFT2SM8Lgk8qUbxi4gR5488NKTl2J0D2q7pUz/UloW3vJB9SIVW+aycKAEpBPdFB6Uh68B2y7UrepSTm30MQnHkqRbHNJ+4qM23nUmEl8WtwQl2IY8/ukWm38KrV7K5Z/qdJ9HhNM4ItJoFSR/v8v0PHmv0+RM9KOXD3aKaFKBdywycsw+Vax03g7i38XilqAxoSFYhQKDgEtVi5HV4r8r+F8xZ/OtCQNkAqPhiYDyi43Bw5IsaCmUHKvaWogqLZcgBsI24ccou2Z/UZcclS2wu9Ld2SMWdWAdnP+AYpVq49WFBglnqlnfoXzy03i53jZUTpapa/ZVtmCMiIo0z+G5VNBmWoqlguUgYVHk5UW6xq0YEN7U4SmajF2agFYQXFasQ1BU1Dc4STb8CViYozCUggYSA4JJYvnoPCLrLShIAGEAAAAGgAFNekLrXcVmml1y0E5kih8wYzTxNu4sKkUG8OKhjdKSo/wA4BOdMJengHiwcI3StIM5aezxvgll+6kl8sg/T4w9s1zWeUp5cqUk70J8zWJ505IBJUkAOSScgKk+kNHFx2wuV6I12ITULSqgOR57+nxjm1+2RcleFQYgk9RuOUdTsUwFCVDIpBGlCHEK+IbFLnJwrDkOQdU/52yMRyx5bNeDJw14Ob2e/SM6/bxi2384Z/T4RvevDi0E4e8Btn4iEKrKXyO0QjFM238HQuD7V2lmS9ShRT4Aun0LQJf8AdIRNPdovvDvEZ58s38434KQJcjvEAqmEhz0HyMNuI5YWhKwQcJZn0NPQt5xvauFnlvWRoqH4NG3/AFH6x6DRJH2Y9EOX3LcUO+IOH5tpUJklClrYJUBm2h8MujQAeALcA/YHoFIfyxR1yzFKQEpAAgjFG6zEcy4VuaZLWVTkFJAYJUKv7zcq+cW5VrwpLkcuu0O58hKwygDty6RVrzsSkLCVFwfZPy6xNxblbY96pGE2hVO+W6xp+JV758zBabEyVPmDTw+2hRPtYSkltPjFFJNWJxd0HLtBb2leZiAT1U7yxyc/WE5vFklWpdunhEl13yCsA1BcEHZjT09IzS9Rvo0P07Ssbi0K95X9xjcWhVe8p+pgSZ3SQSSRrrWoy5NGwX+8XW0ZmqC/xKjkpXmfrGiZx1JJ6xGF8xHnq7+kEARiO5848zM7+f7xClRc+kZKy3zjgkyq6n1iNIAdzTmY0xg8mgdNpC1A/pBoN21aElKgpWSqmpJYUrrTxjdC6co2mTQRUCm8CCYMWB+Y6fWBGVnONBaPlGk0J95I2ge0yJhSVIBUQMtw+nMbdYrtovsUIPmYhlzOEqNOLBzVlg/EgEvpy+ukTImihYRSLXxGXzeHHCNvMyUt/wBKzh6EA/F/OGxZXN00dmwcFdj1SHdmf0jc2elDpsI0xuoAFyaARpLtSjVkgM/ePkaaRobSM1M8xfMMOXXNtI9OA5fWI1TgdqFi0RqWIID0yXX1ziGWRUAPzgFN7JM+bKWG7JwRzBb4VhTet80LezVvLR4XluhnClZYDOBy+sa2lQ7NYORSdOUU6679PbpCj3V0IfXIHfNhFpnIKwUDJQZ+u3PwjntAjpljuad+ShPupAzejU+nhEkyxqmZEAbn6axFd1jEkOsgqb2dB1bP4RJabco5ZRF41eyykwG1cNyyP9VQUf5Ut5PCSfw8qS6gcb6gMQNmOnMEw4nrVTLPU6eUaLnkAvXpBUIp2hm5SVNlaeo6iGc5QKTTT4QMuUFzAB3TU8qB6+IaIJ1uAG/IfWLXaIyi4sypFcvWMwOLeTUYGP8AMfpHo860bC22bii0tiMg4RQllsD1rDq7+LkrYKGEnx/f0iO654XLKAClKQlyCS5J2dnJ15QXapSSBLXmCGJ5nz1GukbVJglCF8eP7jaRbkqDggxBec9LAEt+on3U5E+LgAavCqZYClPcWEqDgORVtiKeBrCywW8qU01khJqg5lQNMRNSPqIdOzM4pPvRYbzsBTLUpBLgO3TP0eKXeKiZamq3qBn6Rc598JEpZJoEn4MPMsPGObTbVNw90lRLJSwDkgtQB1OSFdRDJaYik7TBZ9peUeT+uXzjHDRMyaAWCciT9ty8Yc3bwRbFMpaJaUnNK1ByDowdoNvbhJaUpUmUQU1xSu9kXYy3BO7peMc8b+Db9VSVDm80pKMdAQw8P2hVZ5mIsFV32EV6bxBOWiWgukIfEVDCVNr3gRQepDsIGsF7rRjExQJCgCUsxYAgOBXOK8+MSEcfOdIua5KHBxKL0Idqb0rHrUoAU0FYq8u9XcgqPJ4zNvUkD7+MQWZmx+lXRYZNsfKr7ROnEo5CgepzGRYsd4q9yWlYJKzqwozJHSLOi3gOTsG6bRz9SuVGT6DS2BXjNOBaXwHCrTJgSetAQ8VWTxCQACoH/HSGfGFuUqUvs6KRXIF0fqFeRJ8I5z2pDModXh1NZNoXjw7L8i/2TnQVfx5xDZL9EyegYmpu+QJb0IiqWi65qJQmKUnAQCCC7vlRoguxRE2WygCpSQ+bYixNdnhkgs7ZdNqCkUoxr45GFF+3NKmEqA7NTvQDPdvo0TWy75mIJszpUkCqQK5uC9GNKmCLLw3a1yx26pIXrgKm6mmfSlIScefQ8J8a3Rz+1XGoEBJSol6O1BrXSLNwtdRQnDVWJYKsP6Qw35AvAvEHCNvklUyXhmozZFVADkQCR/S8a/w+4gK5q5a1DEoJMujOUviHMtVuRh4R478nZMrnrwb3jaZ9ltE7tO6hZUZahUFLuw2IBAIO/OE06/FFq5FttD+0WzjwgyPZxKxDCwJIJzORow9RHMZuJ6fCBJqVL4AlWy1XNfZMxaSc0hVdxT6RbLllpmlRUHCWavWlI5NJtKpasQIxGldjnF84QtM6Wkz5wSJCknfEAlzjw1cUI3q4eHTpEmvcNuNLiSpKrTLT+ckDER+tAzcakCoOwIrSOWWu1l2c65/uY6zP4kkzG7OalWoCSSf7R3vSKZxPwotTLlSJof2gEKIHNgHH7wkZVIs6cP7FauJBmWlA2IUeia+pYR2a6uHSE45tC1ECjHRzvyig/wALJcuXbFicpKFBLpx911A5VLUqWNaDaL/evEwlylrKkA4VYEZnGCQlLAuoqLUGnKsXukZ62LZd4/m4Mj9BGV2wPm0ATZxJRMWAictHfSHZJLOznPfm8QzLS/w9IWy63sOVaO7WF8y20oPsQJMtbPtAE225xw/ElXMUbSgbqYdcm9YPv27BJnYBVB7yej5dQflC67bxCJyVFjV0vopiAY3v6/u0WlD95lENozOPH5QOfEnNcnQJ2Q0WQPvnHogRbAwyy5R6MZXZ029refy1OHwuSksxxZd3WkMrnn45feTjLl1EknTXNs4o/DdtVKSpJBTiUCCzOw03gm+raSpCkqLMRQtkXq39XpF09lGr/DX+S22i0nEZa2KcebAGutOUD3tdQKR3mWAQhbMFEZJXy2LH5Qpui2fl98pJBNVF6FmzOlY2TeCysuorRXCMTgs4o5Ih1InKC/L8fzRSLffE2Z3FFgDVPMb7sfCLNwLapcrHOnKHaKolajUAZhzUO48A0JeIJYK+0w4cZq1Q4ApzJzLR0LhO40SZKcYCph7xeuEqagfwrvFbsyuPF0yWRxTJU7TB6j1yhjZrwSrJQPQvBq0pUKgHqBC+dcsonElOBXvI7vpkfKO2H21/P+FX444QM951mKUzlpKVJLfm90thf2ZuHEHyILHeKHwzwbaLTLmrlkJCFYcKzhKl/qSKUIo76lo6NIsxs88Ccta6lUtRVQ700I1Tz2MbdoZk2YbIApySolTSyTmSQDV8WTkkGA4qXZ0JuDtHOLwuG1WcgTUFIOSsYw+CgWflnDe6f4dWudhUtSJSFMXKsRY19lOuWZEWPiiyTvwy0zpkpQASopQDoc3XTQ0arGG13WqcqWFpKJqWoUE5gChBYuDQt4UaE+jFM1P1U3HXZSr1uBdkWoALXLQ35grmHGIA0O702hSb11xZcxHTbgtgUCorJmKPeo1dQ33kNhDSbYZSi6pctRGpQknzIiEvSRbtCr1L6aOT3Rdc60rQQhQlqWlKpmiQczXPLYhykHOL7ZeALBLFLKhR96Y6ieuIs/QCGl6odASCEgkJPJJ28QKQNOtuFRDu3Op28YvjxRgqRHJkc9m67hsxSJZs8opADJwggAbCEPEH8PbHMRiTK7BSO88oM4GaSMnIcA0ILGHAt1R97RtbbSDLUDkzk8gQTFKROxjYEoSgYBQ6mpJyqdxlBGPpCyz29FAlmA09Pn5RKu2DeO6AHKmRxX+IicFq7aT3Qo1KQzTUVKgwoT8Uk6x1abbWzNISzbqlTMU0pTMwze0CTQAsCS36iX1pWAxkKLmue87XLSudPTZ0kAhpYMxQ94hwEvnvyEG8Qfw4/EAf8QUlJJ9hxUclRYVcQyinEkk/ygEqf+lnhVaeKGf8ucw17NXyhHwWzuTOWcScJzrCpPa4ZiFPhWnIkfpLh0ltPKOnWSai0ypS0JaUtSUpejHIhtcNRtSEl53gi8EpkJPtLQ5ALoZWdQGLOPOLbeRly5IQO4mWkBAH6cOTeAgKpIa6YfYbBKs4IlISl6qI9pR1KjmTG0y3gawBY7vmTkBU5SkPoO6SNCdjyiSZwlZle3LxdVK+RivXSAlHywC9Lpsk8mZNkoWQKkiquRb2jpVzWE9rtMuWl0pQlQAIUkAak0wiiSC3ltFiRwVZU+yhSeQmKY9UkkGOe8dXRaZE6WnGFSZqglC8OEpL+yqrAjQjMDcGEmm+hk0ugebbyoqW+ZOegyjWbb2y8YEv27l2fusoodgts+pGRd6GFs21uTUa7QEqLLoYz7cd/B4EmT861heq0HnA6rRDHWFz7QasctoDlypqyuclCiJWEqIySCSz7AsaxmpDgH4Rd/4XEoXaMikoRiGfecgM+mHG/hAdJWxJFQ/FyzUp+EejsYtMoUEuWAKDuo0j0ZOcClyKFNt6ZstLM4/Scy7glvKD7ltPZl1d0EAOcuQ56wRO4NQO8klI3DFPUgkEP1aMWq51FLGYjk/doNdiejxoUU17egfUSVMmtloE9Qwd5hU7VpnUwXPsVolS/wDToATjFSH5O4FWdvKCrguISxixEPmpmU2oQD7L7mvKG1pvCWmYlKGACS7HTc+sFRTdHPM0qq0iu3vZCZAmkdyWtBy3Uxbz9Ia2K/cqvAHEl4g2eYl2ChKJ6lQJ8WDxlFgQuXilywhKSwUkuph+opNFD1zIinGlozW5Ms0u+HHTnEqbzB1ilFcxIPdC2H6SfNs/KB0X4onCxckADCXJdhnCOVHUWrimxJtdlmSy2MDFLOy0hx/cHT0VCXg68EyrNLQlhQKO+JVSetQPCM2ubOlIK1jCAA9QSObA5c9IrFzSZ06atMpIISohyrDqSA+pYHyhuTGhFbsvd+/nyFAVWUkIILHvMFAHmlwxgzhwoRKSzju5VFRQuHY1BYs4FIpMy3TZBwzE4MLDceYoYJu+8p04/lglnrpRtYXzZXj7aLJxDa0SFpmgJClkpUdSQHBf0PhA0jikFquORhDMtonTESlo7TVI5mh25CGsm5rMn2pQCgQ4xKp4YolJty0Ckls3v7iIJkLOpDJDuSokMOZeFAnWlyVIV4fv4RNf1iCkJ7CUHlLEwlIyAB3qegfKNbPes1EoTFJUJYOHEXHm9fExfHpWyUjRF7zQfZVroflrG1rvlYkrWqWspSkvQjOmZHOCUcWo96BLdeirUiZKlPMJSXAyA3JOgija+BDS6L/PYp7pce2wPtfSJ18TMals8/pnG1knSZUoIQkKbPdROaq5n5QTPtyJZAmSsJIcBQYtvE2yqX2F0/iVSmYEvs8MeGTNnGahYUhKSlyc3IfCBuxBfnC208UJTSWkOTo1fSHFktU1DIVLOMusjrlXJ6AeELJpdnNaLVZJcuUAlCUpHL5nMmJFWyKsb/YsQQoUINGPjENrv8AFzC/U0LxCuK7IJslZlnDPCe4sZuKsWzfTYkGFXB94zLYszZopKZ2yMw1FGozEtu0KLw4kBLB1bDdoY8GW5EqxJY1UtaldcTDwwgQMcrYzVIvhtnOPG3iEFmthmuZdRkatXb73hfar5KCpJcHY/KNJOiyzb0A1hNfU6VaZZkTD3FlLkEOGIII2OY8TFVtvEiu8A2uuggGZJtOFE3CwUQEpJZ3YfPrHSdHUX5Qs4ACQUgUGFashu5L+OcL7ZdMmYS6n6oQfVoX2CRLMySmYrHiPeUSQDVqAZAqYVhpf9zFCMVmSMQqqW/tDdL5KHr1iHJlI34Elp4VkAPTwQmvhlCS1XJLS7HLZIHwETr4gIosFJNM2bq+XpA023FZ7odwS5NPjnAfJbCpMVXjICQXLw8uC4rTZxLmpRSepKFIKqsqqV8mrnoY3unh0zFCbOohJxBOqiMnHu9c4ukmeVJC1Fs8IGwcV8dISUlx2OoN7ZAbnRrNV5CMxlVpr+4j0efyj8Fal8iKXxGuZLWhMtiQQVOwD51I23iC6r1EtRUsBQYDEkBwR5O/yjUWMYWcFhQZjPSja5msDKszJLuDR9i31y1j2ljgo8TM27seWni/u9xCnIoVNTwcwmVeCsySStyok1PLSnSMSbNiIDbEPlWNFSsS2GtBD4scVFv4OntpEVqtKphqaA4m3IDD5DzhhcXEC5DpNUZ0zBPyplAXYsCdCfhX6RtYbM6So5Z+WX3yieV1+hSHtja8sZ3pfMooxJQ6iagAt1YGh6RtZ7/s8pGJK+8WZuejZjxgO9bG0pIAqUjz/AMPCSwWIY0pBqSktv3t+gMLggsuwTnwk9B16X3NWTiFCGCa5PqfvWFtgvGbZZgKDV8RJq6g/1IbYxbLdYQU7kkDyz+EIbbd6TMAauvkH0G8VxVLl9nRHI6p/IVffFyZqMTKE12IIcFIz72TdQ4LZxJJ42TIl9xKlrI2wgM1B/KCcgKwutV3hSwAaADTc/flCxdkBUak+HOEx4lNBlKie7eIFomdoqpBChTYuR0MWC/eJJS0dqkkKDBhRWEmr8hUj94rUxDkUDNBAkpUcPIlt6b6Rnm0pUbceP8Ll9h7Z+K5KZZSjEo1rhIYkGpJ+A2gq5eKJUxCpCyGUmgIzYVDmj5FuUV+7rsHZTVFLANz0r41hcm7u9lXn+2sa5Y19JSMSm3PY2tyOytAQRKCJgFcAoRn0Lty1h0niSXZZSxKZUxQLAVY5OoigA2ioTpBdicqPuzanSsHCyEIB/lffP/EZopzW31X+y2RqC0uwGxXlMQtJc0L+cXW9bbLt1nTUJmJyUP0q1BFCUn6RV5Vhpi3IA+/OJLbYSJWIEg93vZFusaJY/c4p9bGVRhGct2H8P3T2KxOnFJKCcIemIfqJp1A5h4Nva/1qUJssuAzasUl2I51d/CEFxWMrUKE51qa5/OJ51jV25ACh3sOR31LdekYZZPe4/BVwTS4jq87Qm1ATUEAtofHCTk4yqIrc1BUrsxMZRoyqfAmNbNYVGYtPe+G9KQPLu1Qc4SCNfZZm8XisMdq7M/BxdFquiyyrIRMml2Dk8+mpOQHxzivWa8lYFP3UqWpQGgKi+Ho5p+8DJkKJGJSlU1LtzDmGU+7h+GUNQoUH7+ccoOE+LFW4OQ34P4lEtQlqUEhzmaEK57gjyMN+ILCmZimBwWcsa0zZ6c2MUO1XY0whOXVtBBUq/J6ZapeLEAClyASHDUL7dYacZclxDCqdm1guntlKwl0A95SiCAeiT3jyfrD/AI1v1KJUmSkd7Elf9KUggeKvgDFVsV7LkSyhJASSWdORIrlCxRKphKlOSa4jU119IMoTcm30gvikvljNd9HEkUJRiz1SasdjX0BEWa5uOQfy5xOICkzcD3+f8wz1aKTabKTMpUDUa0gu6LHinNl3TU8mjuFJfc78snXgv9tmy1jvBCwzuQD5RVbRPlyp6S+FAGVSBUjLaofpA9lsbhgphUuHpzNKiILVY2lkkBLFi5zVnT+QUrq8Ujif0+d6rorPLG+PHd9jafxCkpdLl6A5Bzuo/dYzd3EJMrAogLQo+KSSzdKjyhHYgezDkuCaCuFJqSRq5IDbAxDOsocHut/LUV+8oxOKlcWaHJzSY5VxGQT9IxCU2NAoZpcZsmj8uUejv6WPyQ+s/wDyXaSUMO8jKofV9aVpGvZVNQQ2EVDEbV6+BENhw0uXKGEoK2AdRLeiXajxrZuF1hKMZQVu61ZuzqOg5DpGn68H5I8aYrl2JQcsA2TF6nKsQSrKcbEgAHUt9mHa7qUrEO6HoKmmTnLNqCIbNdOEKdjUnN9tx1iq9RBR4/qD6bbsAmWdJUpIIOAB21epbVmMMJNjQJKcKknEa8uofoIjtN0qE4rQUgYCBm4IJwuGLjqYJkXZiKCQB3wSAaZgtlUOT4RCc4S8jq9L4Bb/AEh1JBScIFHYjIHxaALvkS5agaqIUSCE706HbPTnBVou8qm4EhGFOZJqpW5ozV9BGDdi0qfEB7IDE6cm5Q+PIsceMWI8fJ2zebfUrup7OcWd+6nM9VZaQplTErUpeFYKiVJPd3Ya9I1vaQsJSiWRjUgEqUohn2YFzXM9YIsd3mXZkgsVJSK4jz5bQIycVSG4xbB51oSlRdKj7NQ2VadaGI5csKWAzEpeoZtW9CYYXXdSlIC1qBMw4iM2DAAORsK8yY0ttnUmalYZklII3Z0nTUEw8JuOkdKCaEVsBEwkJzyNMhT40jEmaycQxAasBUdfKJbJIUbQymwkNnkXxHTJ1ekM7vuvEnCahKnzOQqwpyETcVJ2VWR8eK6NrLeCUSJksBQxOS4YDu8jtAZPZJUVAqNCGLFv8H4R62hfZzWwjHMMtPIMAXpslvEwQqU8+YCBhCMLPqCmvSK83x4+CHBXYvMv2pplnAf5kuMvvxiey3ggJqlRoHYJILKGmLV4ZzZo7BQY0Ch5KIhDJnpSmUGPfUl+iWUfMhPrE0kuv5Q8lyWxjMvaSU4GmAuC5SPkp4KvG+LOqzoQkqUsBPdwkaNmru5xW7znAYlc06akufhEsuygrCXPeSfSsU5tvkFr2qHhDC7ryVLJwtQYgD3gQrdyDRiOog6z37KM3FMcOsEqDlI3A1oX8s4redpKDonAPLED6wddskdjJJriduTMT8Yg4RbujoyYwuyYj8SuYtScJKmUS3MODXLlEti7MoV3/eYKc+y+dK0B8IgwJlo7RQcJAFNykKOe7geEB2dRKkgt30TJh5AApSkcqkk7xSL4qgS2yVU2SliFqJOySXDb0ESrvpBTgGJykFyHq3juI9abr74FKJJ8geXKNU2H8xZoyUqU3JFAPJHrHS90+b7Ao1Hj4MT7bKx4iVYVJYd01ZhpzBhauZLxKIWMzuKHJnESrZctLj2JaeVcCVK8yYxKu4KQ717o86n4wXK3YIx1SJOyQpLBQoMWYrp51gW02ZIUctTn5RLLsABH+31J+kQrlBWPLMDLYQ3LTXyc43X2C0qQpZUCwA0NdHr4QwuWVKTaUrKkJSASSVbgwDY7MwWHzD/9f7RLd1kC5kx8yRX/AGvCt2kvgLW2/klN5SkTEKKg6XSSlyxrUhmIHskaiILXNkzULMsjFUsaYQHZKcVTWtOUYtNgGIjQKXlyUIzYbGnCp/fU3+3D9IeM2ocBXFOXIAsyKEEkZMMnLaEZNnEpAKnBSqlFJDFRrUjReT7xYFWZKFFgGZ/It84qs6WJdo7NnTMK0lx/MW8miH06ZdTqNDRE5TDPzjMKVXEXooeUYg8R/qfY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data:image/jpeg;base64,/9j/4AAQSkZJRgABAQAAAQABAAD/2wCEAAkGBhQSERUUExQWFRUWGBoYGBgYGSAcIBsYGBwcHxwaHh0aHiYfHhokHRoXIC8gJCcqLCwsGh8xNTAqNSYrLCkBCQoKDgwOGg8PGi0kHyQsLCksLCwpLCwsLCosLCwsLCwpLCwsLCwsLCwsLCwsLCwsLCwsLCwsLCwsLCwsLCwsLP/AABEIAK4BIgMBIgACEQEDEQH/xAAbAAACAgMBAAAAAAAAAAAAAAAEBQMGAQIHAP/EAEQQAAECAwYDBQYEBQIEBwEAAAECEQADIQQFEjFBUQZhcRMigZGhMlKxwdHwFCNC4QdicpLxM4IkU6LSFjRDY5Oy8hX/xAAZAQADAQEBAAAAAAAAAAAAAAABAgMEAAX/xAAsEQACAgICAQMCBQUBAAAAAAAAAQIRAyESMUEEIlETYSMygaHwFHGRseFS/9oADAMBAAIRAxEAPwBSuzpfI+J/aI8CRofM/SJ8KyHDHof3jExRBrmHGUcEjMpOiPjGv4dPut5xOhWIhIOuZHnDdNxpRLTMnTEy0qyKlM/QAEwL8B8WV9cgbE9fr+0bIsw2IhqpdkH/AK2L/wCT/tAhtYrilrDhNCHxFRAA3d452u0ckn0yrfgA9WPgawsXYQSaaneLjPn2JH/qpURogLV65esJjIkzwvsDUE+8KncK6HKFyRklbToMWn0xSi7wP0+YVEsuQGphPL7IjElSTm4BoFAkwUZOWNlpzCwajyqR0iA5hFjQUkNhOigTTqM/KJ1WAEEqTiLABjoBtrvG0lM1HsHtEHcP51g6VNxKqhaVa0ceRDgwoRdZrsST7JfYc4ZWfgyZMAUlAAP6lKr0+XjEwsYcnCDShAUK6ljkYaXLMUg4T7Cs65HeDGr2CTdaBbFwJKKgmZMVUMkhwMful8ncc6jdhZ7o4ds0ksiSAS5ClVVQspBJq6T0cEHQxDNJxEkFv1bg1AXufaILblnKwQYbanCpa1YSnD2h905Im00I7qmzBFGIjQopCt2rQZabBJQCtTJSA5JLARza+rd+NmiTKBTLJoKuoj9StgA5aGt9XvMtThimWA4TzH6lfKAOGrPgnOofoI6Etn96xHLkqL4+BoQ8snk8B2YJYhSi2eJvEAUHi8H3XORZlpkWgkpV/pzSdMsK+m/nvBKJYmpmLUpQSMQRhJSzD2qZknJ6ANCm+rEuYiUpQfCgYiPeUz02jDhllhKLnLT8FZQUlReJlhlpGRL0AFSTsPrCO9eF7NOxGagU9paS2E6IT7ytyX+DJ7o4gVJKUTSrAqmOqlIT7qX/AEmmVRDuZae2PdZMsJ7qdAn3zTM7VzDuCEq9NOMjPTj2Ui2cCYSTKLivdUWLaORRy/qHZwITWq51y+6uWpJzrkW2+sdLtU5MvvLGXsAmpzrnn8B4vVbXjmKUsl30xGg2GwZ4nNJDKVlZRYAdvNzlsBvGTdKDUkjlR/IZePKHHZnD7R8wB8oX2kEBj3RuA7+IJ5RKxxfMsKXptWhU3I0Z4Gm2dHLyI8IaIICMJJoX9k57HQiB5uFQLkBsmcPy1hkAUzLAghwFD7zcRtKsoZn8/wDEOrtuITE41qZJLAIYPzcigeHdm4QlKHdU52E5JPkC8HkBpeWimCxp3A8Y0m2Wh7w9PnF1ncMplPjMwMNVUpr0gOZZbGx/4hIO5WpvNKCl89YMZOXSBxrtoo4sWVfQfWMqsAbMRalcPJKSuVNTMQkDEULCsP8AUGCgOZEIZ6glRSSRuzQb3QWtWBS7CTl6D6xomxuWz8IKSXyBPX/MSIX3tKnTTyMMKR/gB9iPQeF8vvyj0cdSLKtI0p0MaqHP1jfAa1iFStz5xcmE2OX3s/Xls0E8YAm0DYSpTPsUufV4Dsa++Mj4xYrZdIWhE2cQgYQlJUoJcB25ln8mh8Uoxye79gyVxE8u65BshWF/npGIpd2D4a0y13D1h5MOG7ZrO5ly002Kkgj1PrCyXZbKkuJqVcnVrp7PzixWaV2gVLpgKe++WH7Y+EPllxatPu9qv0QsY2ntHO0S3g3hGUMc0kGg3bWH1oRYEOMaVEaJStXrlAd2z5SkL7FLAO4Zv0518Yv6nL+A1we/LR2OK5diezSwGIBDnQjKmleekTIkYSFBWHk4z6N8oBlzKB301P0giypQT+joon4x47LDOWQzliXqQcL9cIrBVnwvUJbmr6gvAUuyqA/0kkaZsecGJnJICcJQTsxHoHzhAhiGOQRQaf8A5giUlOeFLa089PGBUAhgFk8jLV9OsFonLNGcdFaeGcAI7kW1CktqN3Yp1B1ZvukKbcCunewglnYFtH6DTLLQBvGcVUKXbrEgSumniaecU5uSoVRoisdldTB/ZNd8olm2UsAD7QYn+Vj6wdd0s9oHfI6coINl7wpRgDQ5V5fbRyVIeEtgF1XccSQaoSCoJ3pQGu5hlesklCe6xU4LU6UGrQdJS2WQ5eemdc41tM3EMNXLabffrA4wcakCeVylZULXd9U00MS2GYqUMIYh3YksDoebVpzMNrbZwwpu1P3hcqUAcvvzjn7XaB2qBrUhSiVLdzWhoB5FoDnS04SQ7jcbUg6cX3Hl5e1GiqAul3Hh8YRhQkmyUuwJBJd06HoaesK58wglik1YuFJfqGIIiyTH/wCUW1NPrCW1hAriA/lKqjxTXqDACKVzEsWSB0meVC0Crk4nd/BSYInS5b0UQDX2j/2wLMwDNR8CPD9MUQpm+yRZZCQ7EqJfXb4mArquvtAslaEFCcQxUxNoDvFsRJkKskszmwgAAlxWoDYa6Riz3JYVZT5fQzCn/wCyR0jb6eX4bVS87StE8iV9oNkzJk67peMlSymckE1JCSwc66h4ptoveabN2D/lgvlXo+2fnHQlWIyUISn2Ep7jEFwS7hWrkvFet8uxqxFUyWCXdsef+1BS8LhkpZJexvd6XQXGorYj4Hl/8SR+kyZ2OuYwHPk7QFeUg48hkNItF1XMkBarOUTO6UqwTMRCSz0IBALCsV69/bplh36wmed5NJrXlUPCNQe/8C8IJo/gBG8qUEkd1RL5n6RqgH3X8oYWWyH2lJPIN69YRCtmwsyv+V6iPROSPdPlHobiCxwggFwD40jM1nFebkH0G30jZCDsfBI+sbhOvXmX1dqjfpFBTNhU601B/wBraGGfEoKlStkyEN1Lv8BC2yLwqBLsDVnyhpPtMqYEgrHdDOxDhyQ9NHMW9Nljiy8pdUCcXKNISizFn+cWckixTGpiTLSeSSa+kBSbMjC7qwuwLFn2Hd5wUu8JOEyyvukMaGjVByzDfGNOf1cMkoV4dvQkYNJplfkXWVqpr9+cNrn4fCCoJmA9pLpi7veqGjSZaZOMBKk0GpKcT7KPdbkWq+bwRcc1aRLIqcXvBYNGd3MY/W+syzuMfy/2NGLFFK29iKdc82UAqYgoCqJJFCeR8Iimyw47uJ88/jFx4hnqFlUFBnUktiBbvCo2qT4GKdJDh8X/AFa+UYE3VsPkIlhAOEJJ6KVTy1g2zK1EqmXtK+3gSRZlLLBR/uanlDgXRNAxFykZ4VBRA3ZoWxkiJVu2lBxqSoxNItEpWZKC2lRr+8bSpwBZKiW3Gfq3mI0OrAjcDOOOoY2eSkD3hm4r6Fo3lzEvT4QHKtCsLBdBoa/EPBCJ4FcT+EcDYfLWxcJYjIjn4RuLaqjktnAyJwIFQ52H1glDs58BqeYYw7poSgideaAgV1+FR5loxPtaVOUtnrTTLOMykOFEnIOOsAWqWXahOVXp/mJ/Tflh0TTpgAGVcq75eOVIgvSaJSKjEfQcsxX7aMJbEhRA7hdIG9fkc+QhVfl7IxOonqEg7Hd4MmWxQTezaz3ohYDgPkQ4FfER6alOTKSeTfURU13ghZ7NEtaiojMgANqAl/MmLKmSpagkJCicypx1U8C67GyRin7QS3IpXEQ+o+eIwrUhKR7ClA8iAfHOLouwIQnDhSdSSH9NByivXvYEKBVLSApOaAKEbjn8axBZ4t0LwbVoTKIArhl1NC5JHIAu/VoAtS0/oKm5hvnEylo1S1dC32YxLurtSEy0qUouwBOlScmAFPONKJk0yWV2KWBUhR8gVQELEWix3fdXYyFJYzJgU6pbvhB9lmqXAckdIwuUhEtKloUlRzS43yr4avHs+i9bH0+Nwkn3evuRyYZSdo34ftCvwxQckL7r6BSXYdDVucVS22IhJfk/j/iLFJvlABCULYnRtWrQ608oDtl4yyHMtefuj6wmH10IZ5z4upV+wHibilfQv4VKkWySoU74Cq/oI7wPLCCfB9IX3qcS3bT4l4MF9YXCZag+fMc94W2iaFEqAcvVxX/ET9Z6leoyKUVVIeEeEWmRdhWobzh3Ls77/fhCZE1LemxyzofjDsE5BvH6iMqOZIJP39pj0Yc+6f7j9Y9DWAsl03MZwK6oDsCNTr4ZQ0/8IuazVf2j4vDdZRZpJNMCAw3Og8STFatdvtE5TgYUjJOJujc+sXUUScvgZDgof81X9ogf/wDkS5doCHUtmJKglgTkKZmJbkv8gntFUD91sulatA3E6pkqaJ6Ky1sXZ0vsdvSEnHVIKbGF6SkTCkS5OISiceFqDMCo2c92PIk2crwhI74BIDEAguGBBZ88/CF13cTntCtSKk6GldK9ILlzROmAqAxVAwJYqBqAd8OQNOcZUpLTNMVG7fQdaeA5EyWCmYtJr3qHdwQwGbxWbt4VAmlCLRKmAAHEMsRJ7uftU3jo4sqex7NZYFBSpizBQL106xV7Fc0qUWTNxIGSsApt3gW8Wi8pJLZOL2wxfCAmSwhc1dK91kg7Pm8YlcASBTFNZ/eHyEPk2oBIwgkAdSwG0SotiSwLjFk4asJcGLcjm9pmJRMUlCVJSNFFy4GZOXhpWHd13g1HoadKt8W8og454UmmZ29nSpQV7aUZg6lhmDyhdw/d9pUpKVS5o/qSRnm5bLrGOeJ8rR6MJRlCi3WO5JU1SlFBTlkpql3DNp84mtlyWaWlyhSichiNW6Q7sNkEtATqMzudTCjiy8vw6EzSnEh8KuT1TXRyGybKN2PHHXJHnTm70xDNsalE9nLCBuSfiotA5sE0ZTUbMSfAZNEX/iVE2qC/I6eRaJpF9kKYSqsQ4FfPSITzSTpQr9Axjau/3NplvXZpQVNQJhcezTCBniUHGLYNFnuabItMoTUA1oXJcEM4Pn0isWeUr9SGBFQo5pOhGZDPFm4UuUWaQUgk41lZJ2NEjwSBFsdzi5SjQJadJhNtsyUoUQDkRnyiaXYZakhRDkgHM6jrCi135LKlIVMSkpcFCqN976wVdN6pVRKsSUCp0DZB9+UKq5sdwklYYbplap9T9YrXF122OWkFUs4sSD3SXwBQxfqaqQR4w9tVvOhYaNnFZvudjSMQCqj2ixIJw1USGGTt8BCZJxSpD4oy5WxvdNw2GZKEyRLTgVqCoGmYNXcbR6zWaSkq7JOHT2iSQNanKF3Bd6yZY/DhOBROYUSlahmxVltzaDL5uiaklcgBYLkoNCCfdOg5RzjHJDQJKUZU/wByC8DRorU+YQsEGsZvC+pqC0xEwHYp+rQp/GTp6mkyJiju1BlUkUbxEYP6KfK7RpjlUVsaXZclntClp/MSpLKdJSzHZ0HCxpheGErhYWZRnSFrVMAbAopYpJDhgBXIvyg+xXamQkCSyistMWdkguRWgBKqB6ls6xpbEJQ5MtS8SgoIBJIDhiGy5xu0lRlbuVor1vvcoWlSpS5JBqeyCgoA94OCKZDWFVmtKJtpHZibMKlJOBQCU93VTKUSBV2ZxrFomHFNwqCgiYknvKPeIT7GHTOu7Rjh2QmXMVhkpl4iWUA+JLApZTlgdngRe6Y8pquiGbwBJctMmDwT9BAlr4AlYf8AVX5Jix3zalpQCnKoOvT5xX5d8VdRJbm8NkyRg6oGPHOauxcv+H8sZTV+QiG0cBJ0mL8QP2+MObbe0wMUFxRwQMoMF5js8RBBao/bzgRzQfZ0sU/BQ724cNnSFhRUHA0DPkavrSNlpJqXPiDFxvSyCfIUBXEHSeeafUCKYVM7giL0SMhH3hEejzDceX7x6OOOg8R3v3+yeicJP9WnlQxBLtyCQ5y+mUV/iBRTa5wPvv4FiPSBpdoAILxpIbGy04ZhSACiZ3ixri5bGoI0rFx4bs5FnSldQSrC4zQ9HB8/GKHZFGZNSCVaAbOcvhHU7PKwy0g5gAON2rCTlQ8VYCvhuzkv2SXO1Pg0ST0S7LLKpUsA8gf3PhBwVlG5AII02haDyZU08SYyAtwVOGagz55mIpsxBlrlgAKQsHAaBQGWHkQXHOkPLfw1LmAsuZKO8tZA/tLiE1p4FWoAC2TSAGAUkH1BBPjGaeJt2PGdBllnBSgt2DAd4mm7jLlBci0qAZk1KSljiAD+0+bUhEODLSD/AObJAycK+sGyeE5xASu1FkuxSitdHKsvqYmsUl0FyQ5tl6KTKWqX3lJDgHU9NoMuG8VzpQXMlmWpyGehbUPpA138MSpdVYph/wDcLj+3LzeHUaYKS7Jtort+8QrlqKJYyIBLPXb4ecJZlsmzUlMyaVJVmnDKIIG4U+sPOKOFBahiRMVJmgNjS4cbKAIfrFPHCF6IV/qJmpyBxp8++l4Wam/yuh4uNdAV58OykKBTLxuHKpYMtSRu6SqWemGMo4TtiFkIRMWihSokChANQVUIdiMnBaLpcdwzwxn4RuElyf7Qw84soSw/aLYpyj2LOmU24eFpwUFT2SM8Lgk8qUbxi4gR5488NKTl2J0D2q7pUz/UloW3vJB9SIVW+aycKAEpBPdFB6Uh68B2y7UrepSTm30MQnHkqRbHNJ+4qM23nUmEl8WtwQl2IY8/ukWm38KrV7K5Z/qdJ9HhNM4ItJoFSR/v8v0PHmv0+RM9KOXD3aKaFKBdywycsw+Vax03g7i38XilqAxoSFYhQKDgEtVi5HV4r8r+F8xZ/OtCQNkAqPhiYDyi43Bw5IsaCmUHKvaWogqLZcgBsI24ccou2Z/UZcclS2wu9Ld2SMWdWAdnP+AYpVq49WFBglnqlnfoXzy03i53jZUTpapa/ZVtmCMiIo0z+G5VNBmWoqlguUgYVHk5UW6xq0YEN7U4SmajF2agFYQXFasQ1BU1Dc4STb8CViYozCUggYSA4JJYvnoPCLrLShIAGEAAAAGgAFNekLrXcVmml1y0E5kih8wYzTxNu4sKkUG8OKhjdKSo/wA4BOdMJengHiwcI3StIM5aezxvgll+6kl8sg/T4w9s1zWeUp5cqUk70J8zWJ505IBJUkAOSScgKk+kNHFx2wuV6I12ITULSqgOR57+nxjm1+2RcleFQYgk9RuOUdTsUwFCVDIpBGlCHEK+IbFLnJwrDkOQdU/52yMRyx5bNeDJw14Ob2e/SM6/bxi2384Z/T4RvevDi0E4e8Btn4iEKrKXyO0QjFM238HQuD7V2lmS9ShRT4Aun0LQJf8AdIRNPdovvDvEZ58s38434KQJcjvEAqmEhz0HyMNuI5YWhKwQcJZn0NPQt5xvauFnlvWRoqH4NG3/AFH6x6DRJH2Y9EOX3LcUO+IOH5tpUJklClrYJUBm2h8MujQAeALcA/YHoFIfyxR1yzFKQEpAAgjFG6zEcy4VuaZLWVTkFJAYJUKv7zcq+cW5VrwpLkcuu0O58hKwygDty6RVrzsSkLCVFwfZPy6xNxblbY96pGE2hVO+W6xp+JV758zBabEyVPmDTw+2hRPtYSkltPjFFJNWJxd0HLtBb2leZiAT1U7yxyc/WE5vFklWpdunhEl13yCsA1BcEHZjT09IzS9Rvo0P07Ssbi0K95X9xjcWhVe8p+pgSZ3SQSSRrrWoy5NGwX+8XW0ZmqC/xKjkpXmfrGiZx1JJ6xGF8xHnq7+kEARiO5848zM7+f7xClRc+kZKy3zjgkyq6n1iNIAdzTmY0xg8mgdNpC1A/pBoN21aElKgpWSqmpJYUrrTxjdC6co2mTQRUCm8CCYMWB+Y6fWBGVnONBaPlGk0J95I2ge0yJhSVIBUQMtw+nMbdYrtovsUIPmYhlzOEqNOLBzVlg/EgEvpy+ukTImihYRSLXxGXzeHHCNvMyUt/wBKzh6EA/F/OGxZXN00dmwcFdj1SHdmf0jc2elDpsI0xuoAFyaARpLtSjVkgM/ePkaaRobSM1M8xfMMOXXNtI9OA5fWI1TgdqFi0RqWIID0yXX1ziGWRUAPzgFN7JM+bKWG7JwRzBb4VhTet80LezVvLR4XluhnClZYDOBy+sa2lQ7NYORSdOUU6679PbpCj3V0IfXIHfNhFpnIKwUDJQZ+u3PwjntAjpljuad+ShPupAzejU+nhEkyxqmZEAbn6axFd1jEkOsgqb2dB1bP4RJabco5ZRF41eyykwG1cNyyP9VQUf5Ut5PCSfw8qS6gcb6gMQNmOnMEw4nrVTLPU6eUaLnkAvXpBUIp2hm5SVNlaeo6iGc5QKTTT4QMuUFzAB3TU8qB6+IaIJ1uAG/IfWLXaIyi4sypFcvWMwOLeTUYGP8AMfpHo860bC22bii0tiMg4RQllsD1rDq7+LkrYKGEnx/f0iO654XLKAClKQlyCS5J2dnJ15QXapSSBLXmCGJ5nz1GukbVJglCF8eP7jaRbkqDggxBec9LAEt+on3U5E+LgAavCqZYClPcWEqDgORVtiKeBrCywW8qU01khJqg5lQNMRNSPqIdOzM4pPvRYbzsBTLUpBLgO3TP0eKXeKiZamq3qBn6Rc598JEpZJoEn4MPMsPGObTbVNw90lRLJSwDkgtQB1OSFdRDJaYik7TBZ9peUeT+uXzjHDRMyaAWCciT9ty8Yc3bwRbFMpaJaUnNK1ByDowdoNvbhJaUpUmUQU1xSu9kXYy3BO7peMc8b+Db9VSVDm80pKMdAQw8P2hVZ5mIsFV32EV6bxBOWiWgukIfEVDCVNr3gRQepDsIGsF7rRjExQJCgCUsxYAgOBXOK8+MSEcfOdIua5KHBxKL0Idqb0rHrUoAU0FYq8u9XcgqPJ4zNvUkD7+MQWZmx+lXRYZNsfKr7ROnEo5CgepzGRYsd4q9yWlYJKzqwozJHSLOi3gOTsG6bRz9SuVGT6DS2BXjNOBaXwHCrTJgSetAQ8VWTxCQACoH/HSGfGFuUqUvs6KRXIF0fqFeRJ8I5z2pDModXh1NZNoXjw7L8i/2TnQVfx5xDZL9EyegYmpu+QJb0IiqWi65qJQmKUnAQCCC7vlRoguxRE2WygCpSQ+bYixNdnhkgs7ZdNqCkUoxr45GFF+3NKmEqA7NTvQDPdvo0TWy75mIJszpUkCqQK5uC9GNKmCLLw3a1yx26pIXrgKm6mmfSlIScefQ8J8a3Rz+1XGoEBJSol6O1BrXSLNwtdRQnDVWJYKsP6Qw35AvAvEHCNvklUyXhmozZFVADkQCR/S8a/w+4gK5q5a1DEoJMujOUviHMtVuRh4R478nZMrnrwb3jaZ9ltE7tO6hZUZahUFLuw2IBAIO/OE06/FFq5FttD+0WzjwgyPZxKxDCwJIJzORow9RHMZuJ6fCBJqVL4AlWy1XNfZMxaSc0hVdxT6RbLllpmlRUHCWavWlI5NJtKpasQIxGldjnF84QtM6Wkz5wSJCknfEAlzjw1cUI3q4eHTpEmvcNuNLiSpKrTLT+ckDER+tAzcakCoOwIrSOWWu1l2c65/uY6zP4kkzG7OalWoCSSf7R3vSKZxPwotTLlSJof2gEKIHNgHH7wkZVIs6cP7FauJBmWlA2IUeia+pYR2a6uHSE45tC1ECjHRzvyig/wALJcuXbFicpKFBLpx911A5VLUqWNaDaL/evEwlylrKkA4VYEZnGCQlLAuoqLUGnKsXukZ62LZd4/m4Mj9BGV2wPm0ATZxJRMWAictHfSHZJLOznPfm8QzLS/w9IWy63sOVaO7WF8y20oPsQJMtbPtAE225xw/ElXMUbSgbqYdcm9YPv27BJnYBVB7yej5dQflC67bxCJyVFjV0vopiAY3v6/u0WlD95lENozOPH5QOfEnNcnQJ2Q0WQPvnHogRbAwyy5R6MZXZ029refy1OHwuSksxxZd3WkMrnn45feTjLl1EknTXNs4o/DdtVKSpJBTiUCCzOw03gm+raSpCkqLMRQtkXq39XpF09lGr/DX+S22i0nEZa2KcebAGutOUD3tdQKR3mWAQhbMFEZJXy2LH5Qpui2fl98pJBNVF6FmzOlY2TeCysuorRXCMTgs4o5Ih1InKC/L8fzRSLffE2Z3FFgDVPMb7sfCLNwLapcrHOnKHaKolajUAZhzUO48A0JeIJYK+0w4cZq1Q4ApzJzLR0LhO40SZKcYCph7xeuEqagfwrvFbsyuPF0yWRxTJU7TB6j1yhjZrwSrJQPQvBq0pUKgHqBC+dcsonElOBXvI7vpkfKO2H21/P+FX444QM951mKUzlpKVJLfm90thf2ZuHEHyILHeKHwzwbaLTLmrlkJCFYcKzhKl/qSKUIo76lo6NIsxs88Ccta6lUtRVQ700I1Tz2MbdoZk2YbIApySolTSyTmSQDV8WTkkGA4qXZ0JuDtHOLwuG1WcgTUFIOSsYw+CgWflnDe6f4dWudhUtSJSFMXKsRY19lOuWZEWPiiyTvwy0zpkpQASopQDoc3XTQ0arGG13WqcqWFpKJqWoUE5gChBYuDQt4UaE+jFM1P1U3HXZSr1uBdkWoALXLQ35grmHGIA0O702hSb11xZcxHTbgtgUCorJmKPeo1dQ33kNhDSbYZSi6pctRGpQknzIiEvSRbtCr1L6aOT3Rdc60rQQhQlqWlKpmiQczXPLYhykHOL7ZeALBLFLKhR96Y6ieuIs/QCGl6odASCEgkJPJJ28QKQNOtuFRDu3Op28YvjxRgqRHJkc9m67hsxSJZs8opADJwggAbCEPEH8PbHMRiTK7BSO88oM4GaSMnIcA0ILGHAt1R97RtbbSDLUDkzk8gQTFKROxjYEoSgYBQ6mpJyqdxlBGPpCyz29FAlmA09Pn5RKu2DeO6AHKmRxX+IicFq7aT3Qo1KQzTUVKgwoT8Uk6x1abbWzNISzbqlTMU0pTMwze0CTQAsCS36iX1pWAxkKLmue87XLSudPTZ0kAhpYMxQ94hwEvnvyEG8Qfw4/EAf8QUlJJ9hxUclRYVcQyinEkk/ygEqf+lnhVaeKGf8ucw17NXyhHwWzuTOWcScJzrCpPa4ZiFPhWnIkfpLh0ltPKOnWSai0ypS0JaUtSUpejHIhtcNRtSEl53gi8EpkJPtLQ5ALoZWdQGLOPOLbeRly5IQO4mWkBAH6cOTeAgKpIa6YfYbBKs4IlISl6qI9pR1KjmTG0y3gawBY7vmTkBU5SkPoO6SNCdjyiSZwlZle3LxdVK+RivXSAlHywC9Lpsk8mZNkoWQKkiquRb2jpVzWE9rtMuWl0pQlQAIUkAak0wiiSC3ltFiRwVZU+yhSeQmKY9UkkGOe8dXRaZE6WnGFSZqglC8OEpL+yqrAjQjMDcGEmm+hk0ugebbyoqW+ZOegyjWbb2y8YEv27l2fusoodgts+pGRd6GFs21uTUa7QEqLLoYz7cd/B4EmT861heq0HnA6rRDHWFz7QasctoDlypqyuclCiJWEqIySCSz7AsaxmpDgH4Rd/4XEoXaMikoRiGfecgM+mHG/hAdJWxJFQ/FyzUp+EejsYtMoUEuWAKDuo0j0ZOcClyKFNt6ZstLM4/Scy7glvKD7ltPZl1d0EAOcuQ56wRO4NQO8klI3DFPUgkEP1aMWq51FLGYjk/doNdiejxoUU17egfUSVMmtloE9Qwd5hU7VpnUwXPsVolS/wDToATjFSH5O4FWdvKCrguISxixEPmpmU2oQD7L7mvKG1pvCWmYlKGACS7HTc+sFRTdHPM0qq0iu3vZCZAmkdyWtBy3Uxbz9Ia2K/cqvAHEl4g2eYl2ChKJ6lQJ8WDxlFgQuXilywhKSwUkuph+opNFD1zIinGlozW5Ms0u+HHTnEqbzB1ilFcxIPdC2H6SfNs/KB0X4onCxckADCXJdhnCOVHUWrimxJtdlmSy2MDFLOy0hx/cHT0VCXg68EyrNLQlhQKO+JVSetQPCM2ubOlIK1jCAA9QSObA5c9IrFzSZ06atMpIISohyrDqSA+pYHyhuTGhFbsvd+/nyFAVWUkIILHvMFAHmlwxgzhwoRKSzju5VFRQuHY1BYs4FIpMy3TZBwzE4MLDceYoYJu+8p04/lglnrpRtYXzZXj7aLJxDa0SFpmgJClkpUdSQHBf0PhA0jikFquORhDMtonTESlo7TVI5mh25CGsm5rMn2pQCgQ4xKp4YolJty0Ckls3v7iIJkLOpDJDuSokMOZeFAnWlyVIV4fv4RNf1iCkJ7CUHlLEwlIyAB3qegfKNbPes1EoTFJUJYOHEXHm9fExfHpWyUjRF7zQfZVroflrG1rvlYkrWqWspSkvQjOmZHOCUcWo96BLdeirUiZKlPMJSXAyA3JOgija+BDS6L/PYp7pce2wPtfSJ18TMals8/pnG1knSZUoIQkKbPdROaq5n5QTPtyJZAmSsJIcBQYtvE2yqX2F0/iVSmYEvs8MeGTNnGahYUhKSlyc3IfCBuxBfnC208UJTSWkOTo1fSHFktU1DIVLOMusjrlXJ6AeELJpdnNaLVZJcuUAlCUpHL5nMmJFWyKsb/YsQQoUINGPjENrv8AFzC/U0LxCuK7IJslZlnDPCe4sZuKsWzfTYkGFXB94zLYszZopKZ2yMw1FGozEtu0KLw4kBLB1bDdoY8GW5EqxJY1UtaldcTDwwgQMcrYzVIvhtnOPG3iEFmthmuZdRkatXb73hfar5KCpJcHY/KNJOiyzb0A1hNfU6VaZZkTD3FlLkEOGIII2OY8TFVtvEiu8A2uuggGZJtOFE3CwUQEpJZ3YfPrHSdHUX5Qs4ACQUgUGFashu5L+OcL7ZdMmYS6n6oQfVoX2CRLMySmYrHiPeUSQDVqAZAqYVhpf9zFCMVmSMQqqW/tDdL5KHr1iHJlI34Elp4VkAPTwQmvhlCS1XJLS7HLZIHwETr4gIosFJNM2bq+XpA023FZ7odwS5NPjnAfJbCpMVXjICQXLw8uC4rTZxLmpRSepKFIKqsqqV8mrnoY3unh0zFCbOohJxBOqiMnHu9c4ukmeVJC1Fs8IGwcV8dISUlx2OoN7ZAbnRrNV5CMxlVpr+4j0efyj8Fal8iKXxGuZLWhMtiQQVOwD51I23iC6r1EtRUsBQYDEkBwR5O/yjUWMYWcFhQZjPSja5msDKszJLuDR9i31y1j2ljgo8TM27seWni/u9xCnIoVNTwcwmVeCsySStyok1PLSnSMSbNiIDbEPlWNFSsS2GtBD4scVFv4OntpEVqtKphqaA4m3IDD5DzhhcXEC5DpNUZ0zBPyplAXYsCdCfhX6RtYbM6So5Z+WX3yieV1+hSHtja8sZ3pfMooxJQ6iagAt1YGh6RtZ7/s8pGJK+8WZuejZjxgO9bG0pIAqUjz/AMPCSwWIY0pBqSktv3t+gMLggsuwTnwk9B16X3NWTiFCGCa5PqfvWFtgvGbZZgKDV8RJq6g/1IbYxbLdYQU7kkDyz+EIbbd6TMAauvkH0G8VxVLl9nRHI6p/IVffFyZqMTKE12IIcFIz72TdQ4LZxJJ42TIl9xKlrI2wgM1B/KCcgKwutV3hSwAaADTc/flCxdkBUak+HOEx4lNBlKie7eIFomdoqpBChTYuR0MWC/eJJS0dqkkKDBhRWEmr8hUj94rUxDkUDNBAkpUcPIlt6b6Rnm0pUbceP8Ll9h7Z+K5KZZSjEo1rhIYkGpJ+A2gq5eKJUxCpCyGUmgIzYVDmj5FuUV+7rsHZTVFLANz0r41hcm7u9lXn+2sa5Y19JSMSm3PY2tyOytAQRKCJgFcAoRn0Lty1h0niSXZZSxKZUxQLAVY5OoigA2ioTpBdicqPuzanSsHCyEIB/lffP/EZopzW31X+y2RqC0uwGxXlMQtJc0L+cXW9bbLt1nTUJmJyUP0q1BFCUn6RV5Vhpi3IA+/OJLbYSJWIEg93vZFusaJY/c4p9bGVRhGct2H8P3T2KxOnFJKCcIemIfqJp1A5h4Nva/1qUJssuAzasUl2I51d/CEFxWMrUKE51qa5/OJ51jV25ACh3sOR31LdekYZZPe4/BVwTS4jq87Qm1ATUEAtofHCTk4yqIrc1BUrsxMZRoyqfAmNbNYVGYtPe+G9KQPLu1Qc4SCNfZZm8XisMdq7M/BxdFquiyyrIRMml2Dk8+mpOQHxzivWa8lYFP3UqWpQGgKi+Ho5p+8DJkKJGJSlU1LtzDmGU+7h+GUNQoUH7+ccoOE+LFW4OQ34P4lEtQlqUEhzmaEK57gjyMN+ILCmZimBwWcsa0zZ6c2MUO1XY0whOXVtBBUq/J6ZapeLEAClyASHDUL7dYacZclxDCqdm1guntlKwl0A95SiCAeiT3jyfrD/AI1v1KJUmSkd7Elf9KUggeKvgDFVsV7LkSyhJASSWdORIrlCxRKphKlOSa4jU119IMoTcm30gvikvljNd9HEkUJRiz1SasdjX0BEWa5uOQfy5xOICkzcD3+f8wz1aKTabKTMpUDUa0gu6LHinNl3TU8mjuFJfc78snXgv9tmy1jvBCwzuQD5RVbRPlyp6S+FAGVSBUjLaofpA9lsbhgphUuHpzNKiILVY2lkkBLFi5zVnT+QUrq8Ujif0+d6rorPLG+PHd9jafxCkpdLl6A5Bzuo/dYzd3EJMrAogLQo+KSSzdKjyhHYgezDkuCaCuFJqSRq5IDbAxDOsocHut/LUV+8oxOKlcWaHJzSY5VxGQT9IxCU2NAoZpcZsmj8uUejv6WPyQ+s/wDyXaSUMO8jKofV9aVpGvZVNQQ2EVDEbV6+BENhw0uXKGEoK2AdRLeiXajxrZuF1hKMZQVu61ZuzqOg5DpGn68H5I8aYrl2JQcsA2TF6nKsQSrKcbEgAHUt9mHa7qUrEO6HoKmmTnLNqCIbNdOEKdjUnN9tx1iq9RBR4/qD6bbsAmWdJUpIIOAB21epbVmMMJNjQJKcKknEa8uofoIjtN0qE4rQUgYCBm4IJwuGLjqYJkXZiKCQB3wSAaZgtlUOT4RCc4S8jq9L4Bb/AEh1JBScIFHYjIHxaALvkS5agaqIUSCE706HbPTnBVou8qm4EhGFOZJqpW5ozV9BGDdi0qfEB7IDE6cm5Q+PIsceMWI8fJ2zebfUrup7OcWd+6nM9VZaQplTErUpeFYKiVJPd3Ya9I1vaQsJSiWRjUgEqUohn2YFzXM9YIsd3mXZkgsVJSK4jz5bQIycVSG4xbB51oSlRdKj7NQ2VadaGI5csKWAzEpeoZtW9CYYXXdSlIC1qBMw4iM2DAAORsK8yY0ttnUmalYZklII3Z0nTUEw8JuOkdKCaEVsBEwkJzyNMhT40jEmaycQxAasBUdfKJbJIUbQymwkNnkXxHTJ1ekM7vuvEnCahKnzOQqwpyETcVJ2VWR8eK6NrLeCUSJksBQxOS4YDu8jtAZPZJUVAqNCGLFv8H4R62hfZzWwjHMMtPIMAXpslvEwQqU8+YCBhCMLPqCmvSK83x4+CHBXYvMv2pplnAf5kuMvvxiey3ggJqlRoHYJILKGmLV4ZzZo7BQY0Ch5KIhDJnpSmUGPfUl+iWUfMhPrE0kuv5Q8lyWxjMvaSU4GmAuC5SPkp4KvG+LOqzoQkqUsBPdwkaNmru5xW7znAYlc06akufhEsuygrCXPeSfSsU5tvkFr2qHhDC7ryVLJwtQYgD3gQrdyDRiOog6z37KM3FMcOsEqDlI3A1oX8s4redpKDonAPLED6wddskdjJJriduTMT8Yg4RbujoyYwuyYj8SuYtScJKmUS3MODXLlEti7MoV3/eYKc+y+dK0B8IgwJlo7RQcJAFNykKOe7geEB2dRKkgt30TJh5AApSkcqkk7xSL4qgS2yVU2SliFqJOySXDb0ESrvpBTgGJykFyHq3juI9abr74FKJJ8geXKNU2H8xZoyUqU3JFAPJHrHS90+b7Ao1Hj4MT7bKx4iVYVJYd01ZhpzBhauZLxKIWMzuKHJnESrZctLj2JaeVcCVK8yYxKu4KQ717o86n4wXK3YIx1SJOyQpLBQoMWYrp51gW02ZIUctTn5RLLsABH+31J+kQrlBWPLMDLYQ3LTXyc43X2C0qQpZUCwA0NdHr4QwuWVKTaUrKkJSASSVbgwDY7MwWHzD/9f7RLd1kC5kx8yRX/AGvCt2kvgLW2/klN5SkTEKKg6XSSlyxrUhmIHskaiILXNkzULMsjFUsaYQHZKcVTWtOUYtNgGIjQKXlyUIzYbGnCp/fU3+3D9IeM2ocBXFOXIAsyKEEkZMMnLaEZNnEpAKnBSqlFJDFRrUjReT7xYFWZKFFgGZ/It84qs6WJdo7NnTMK0lx/MW8miH06ZdTqNDRE5TDPzjMKVXEXooeUYg8R/qfY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data:image/jpeg;base64,/9j/4AAQSkZJRgABAQAAAQABAAD/2wCEAAkGBhQSERUUExQWFRUWGBoYGBgYGSAcIBsYGBwcHxwaHh0aHiYfHhokHRoXIC8gJCcqLCwsGh8xNTAqNSYrLCkBCQoKDgwOGg8PGi0kHyQsLCksLCwpLCwsLCosLCwsLCwpLCwsLCwsLCwsLCwsLCwsLCwsLCwsLCwsLCwsLCwsLP/AABEIAK4BIgMBIgACEQEDEQH/xAAbAAACAgMBAAAAAAAAAAAAAAAEBQMGAQIHAP/EAEQQAAECAwYDBQYEBQIEBwEAAAECEQADIQQFEjFBUQZhcRMigZGhMlKxwdHwFCNC4QdicpLxM4IkU6LSFjRDY5Oy8hX/xAAZAQADAQEBAAAAAAAAAAAAAAABAgMEAAX/xAAsEQACAgICAQMCBQUBAAAAAAAAAQIRAyESMUEEIlETYSMygaHwFHGRseFS/9oADAMBAAIRAxEAPwBSuzpfI+J/aI8CRofM/SJ8KyHDHof3jExRBrmHGUcEjMpOiPjGv4dPut5xOhWIhIOuZHnDdNxpRLTMnTEy0qyKlM/QAEwL8B8WV9cgbE9fr+0bIsw2IhqpdkH/AK2L/wCT/tAhtYrilrDhNCHxFRAA3d452u0ckn0yrfgA9WPgawsXYQSaaneLjPn2JH/qpURogLV65esJjIkzwvsDUE+8KncK6HKFyRklbToMWn0xSi7wP0+YVEsuQGphPL7IjElSTm4BoFAkwUZOWNlpzCwajyqR0iA5hFjQUkNhOigTTqM/KJ1WAEEqTiLABjoBtrvG0lM1HsHtEHcP51g6VNxKqhaVa0ceRDgwoRdZrsST7JfYc4ZWfgyZMAUlAAP6lKr0+XjEwsYcnCDShAUK6ljkYaXLMUg4T7Cs65HeDGr2CTdaBbFwJKKgmZMVUMkhwMful8ncc6jdhZ7o4ds0ksiSAS5ClVVQspBJq6T0cEHQxDNJxEkFv1bg1AXufaILblnKwQYbanCpa1YSnD2h905Im00I7qmzBFGIjQopCt2rQZabBJQCtTJSA5JLARza+rd+NmiTKBTLJoKuoj9StgA5aGt9XvMtThimWA4TzH6lfKAOGrPgnOofoI6Etn96xHLkqL4+BoQ8snk8B2YJYhSi2eJvEAUHi8H3XORZlpkWgkpV/pzSdMsK+m/nvBKJYmpmLUpQSMQRhJSzD2qZknJ6ANCm+rEuYiUpQfCgYiPeUz02jDhllhKLnLT8FZQUlReJlhlpGRL0AFSTsPrCO9eF7NOxGagU9paS2E6IT7ytyX+DJ7o4gVJKUTSrAqmOqlIT7qX/AEmmVRDuZae2PdZMsJ7qdAn3zTM7VzDuCEq9NOMjPTj2Ui2cCYSTKLivdUWLaORRy/qHZwITWq51y+6uWpJzrkW2+sdLtU5MvvLGXsAmpzrnn8B4vVbXjmKUsl30xGg2GwZ4nNJDKVlZRYAdvNzlsBvGTdKDUkjlR/IZePKHHZnD7R8wB8oX2kEBj3RuA7+IJ5RKxxfMsKXptWhU3I0Z4Gm2dHLyI8IaIICMJJoX9k57HQiB5uFQLkBsmcPy1hkAUzLAghwFD7zcRtKsoZn8/wDEOrtuITE41qZJLAIYPzcigeHdm4QlKHdU52E5JPkC8HkBpeWimCxp3A8Y0m2Wh7w9PnF1ncMplPjMwMNVUpr0gOZZbGx/4hIO5WpvNKCl89YMZOXSBxrtoo4sWVfQfWMqsAbMRalcPJKSuVNTMQkDEULCsP8AUGCgOZEIZ6glRSSRuzQb3QWtWBS7CTl6D6xomxuWz8IKSXyBPX/MSIX3tKnTTyMMKR/gB9iPQeF8vvyj0cdSLKtI0p0MaqHP1jfAa1iFStz5xcmE2OX3s/Xls0E8YAm0DYSpTPsUufV4Dsa++Mj4xYrZdIWhE2cQgYQlJUoJcB25ln8mh8Uoxye79gyVxE8u65BshWF/npGIpd2D4a0y13D1h5MOG7ZrO5ly002Kkgj1PrCyXZbKkuJqVcnVrp7PzixWaV2gVLpgKe++WH7Y+EPllxatPu9qv0QsY2ntHO0S3g3hGUMc0kGg3bWH1oRYEOMaVEaJStXrlAd2z5SkL7FLAO4Zv0518Yv6nL+A1we/LR2OK5diezSwGIBDnQjKmleekTIkYSFBWHk4z6N8oBlzKB301P0giypQT+joon4x47LDOWQzliXqQcL9cIrBVnwvUJbmr6gvAUuyqA/0kkaZsecGJnJICcJQTsxHoHzhAhiGOQRQaf8A5giUlOeFLa089PGBUAhgFk8jLV9OsFonLNGcdFaeGcAI7kW1CktqN3Yp1B1ZvukKbcCunewglnYFtH6DTLLQBvGcVUKXbrEgSumniaecU5uSoVRoisdldTB/ZNd8olm2UsAD7QYn+Vj6wdd0s9oHfI6coINl7wpRgDQ5V5fbRyVIeEtgF1XccSQaoSCoJ3pQGu5hlesklCe6xU4LU6UGrQdJS2WQ5eemdc41tM3EMNXLabffrA4wcakCeVylZULXd9U00MS2GYqUMIYh3YksDoebVpzMNrbZwwpu1P3hcqUAcvvzjn7XaB2qBrUhSiVLdzWhoB5FoDnS04SQ7jcbUg6cX3Hl5e1GiqAul3Hh8YRhQkmyUuwJBJd06HoaesK58wglik1YuFJfqGIIiyTH/wCUW1NPrCW1hAriA/lKqjxTXqDACKVzEsWSB0meVC0Crk4nd/BSYInS5b0UQDX2j/2wLMwDNR8CPD9MUQpm+yRZZCQ7EqJfXb4mArquvtAslaEFCcQxUxNoDvFsRJkKskszmwgAAlxWoDYa6Riz3JYVZT5fQzCn/wCyR0jb6eX4bVS87StE8iV9oNkzJk67peMlSymckE1JCSwc66h4ptoveabN2D/lgvlXo+2fnHQlWIyUISn2Ep7jEFwS7hWrkvFet8uxqxFUyWCXdsef+1BS8LhkpZJexvd6XQXGorYj4Hl/8SR+kyZ2OuYwHPk7QFeUg48hkNItF1XMkBarOUTO6UqwTMRCSz0IBALCsV69/bplh36wmed5NJrXlUPCNQe/8C8IJo/gBG8qUEkd1RL5n6RqgH3X8oYWWyH2lJPIN69YRCtmwsyv+V6iPROSPdPlHobiCxwggFwD40jM1nFebkH0G30jZCDsfBI+sbhOvXmX1dqjfpFBTNhU601B/wBraGGfEoKlStkyEN1Lv8BC2yLwqBLsDVnyhpPtMqYEgrHdDOxDhyQ9NHMW9Nljiy8pdUCcXKNISizFn+cWckixTGpiTLSeSSa+kBSbMjC7qwuwLFn2Hd5wUu8JOEyyvukMaGjVByzDfGNOf1cMkoV4dvQkYNJplfkXWVqpr9+cNrn4fCCoJmA9pLpi7veqGjSZaZOMBKk0GpKcT7KPdbkWq+bwRcc1aRLIqcXvBYNGd3MY/W+syzuMfy/2NGLFFK29iKdc82UAqYgoCqJJFCeR8Iimyw47uJ88/jFx4hnqFlUFBnUktiBbvCo2qT4GKdJDh8X/AFa+UYE3VsPkIlhAOEJJ6KVTy1g2zK1EqmXtK+3gSRZlLLBR/uanlDgXRNAxFykZ4VBRA3ZoWxkiJVu2lBxqSoxNItEpWZKC2lRr+8bSpwBZKiW3Gfq3mI0OrAjcDOOOoY2eSkD3hm4r6Fo3lzEvT4QHKtCsLBdBoa/EPBCJ4FcT+EcDYfLWxcJYjIjn4RuLaqjktnAyJwIFQ52H1glDs58BqeYYw7poSgideaAgV1+FR5loxPtaVOUtnrTTLOMykOFEnIOOsAWqWXahOVXp/mJ/Tflh0TTpgAGVcq75eOVIgvSaJSKjEfQcsxX7aMJbEhRA7hdIG9fkc+QhVfl7IxOonqEg7Hd4MmWxQTezaz3ohYDgPkQ4FfER6alOTKSeTfURU13ghZ7NEtaiojMgANqAl/MmLKmSpagkJCicypx1U8C67GyRin7QS3IpXEQ+o+eIwrUhKR7ClA8iAfHOLouwIQnDhSdSSH9NByivXvYEKBVLSApOaAKEbjn8axBZ4t0LwbVoTKIArhl1NC5JHIAu/VoAtS0/oKm5hvnEylo1S1dC32YxLurtSEy0qUouwBOlScmAFPONKJk0yWV2KWBUhR8gVQELEWix3fdXYyFJYzJgU6pbvhB9lmqXAckdIwuUhEtKloUlRzS43yr4avHs+i9bH0+Nwkn3evuRyYZSdo34ftCvwxQckL7r6BSXYdDVucVS22IhJfk/j/iLFJvlABCULYnRtWrQ608oDtl4yyHMtefuj6wmH10IZ5z4upV+wHibilfQv4VKkWySoU74Cq/oI7wPLCCfB9IX3qcS3bT4l4MF9YXCZag+fMc94W2iaFEqAcvVxX/ET9Z6leoyKUVVIeEeEWmRdhWobzh3Ls77/fhCZE1LemxyzofjDsE5BvH6iMqOZIJP39pj0Yc+6f7j9Y9DWAsl03MZwK6oDsCNTr4ZQ0/8IuazVf2j4vDdZRZpJNMCAw3Og8STFatdvtE5TgYUjJOJujc+sXUUScvgZDgof81X9ogf/wDkS5doCHUtmJKglgTkKZmJbkv8gntFUD91sulatA3E6pkqaJ6Ky1sXZ0vsdvSEnHVIKbGF6SkTCkS5OISiceFqDMCo2c92PIk2crwhI74BIDEAguGBBZ88/CF13cTntCtSKk6GldK9ILlzROmAqAxVAwJYqBqAd8OQNOcZUpLTNMVG7fQdaeA5EyWCmYtJr3qHdwQwGbxWbt4VAmlCLRKmAAHEMsRJ7uftU3jo4sqex7NZYFBSpizBQL106xV7Fc0qUWTNxIGSsApt3gW8Wi8pJLZOL2wxfCAmSwhc1dK91kg7Pm8YlcASBTFNZ/eHyEPk2oBIwgkAdSwG0SotiSwLjFk4asJcGLcjm9pmJRMUlCVJSNFFy4GZOXhpWHd13g1HoadKt8W8og454UmmZ29nSpQV7aUZg6lhmDyhdw/d9pUpKVS5o/qSRnm5bLrGOeJ8rR6MJRlCi3WO5JU1SlFBTlkpql3DNp84mtlyWaWlyhSichiNW6Q7sNkEtATqMzudTCjiy8vw6EzSnEh8KuT1TXRyGybKN2PHHXJHnTm70xDNsalE9nLCBuSfiotA5sE0ZTUbMSfAZNEX/iVE2qC/I6eRaJpF9kKYSqsQ4FfPSITzSTpQr9Axjau/3NplvXZpQVNQJhcezTCBniUHGLYNFnuabItMoTUA1oXJcEM4Pn0isWeUr9SGBFQo5pOhGZDPFm4UuUWaQUgk41lZJ2NEjwSBFsdzi5SjQJadJhNtsyUoUQDkRnyiaXYZakhRDkgHM6jrCi135LKlIVMSkpcFCqN976wVdN6pVRKsSUCp0DZB9+UKq5sdwklYYbplap9T9YrXF122OWkFUs4sSD3SXwBQxfqaqQR4w9tVvOhYaNnFZvudjSMQCqj2ixIJw1USGGTt8BCZJxSpD4oy5WxvdNw2GZKEyRLTgVqCoGmYNXcbR6zWaSkq7JOHT2iSQNanKF3Bd6yZY/DhOBROYUSlahmxVltzaDL5uiaklcgBYLkoNCCfdOg5RzjHJDQJKUZU/wByC8DRorU+YQsEGsZvC+pqC0xEwHYp+rQp/GTp6mkyJiju1BlUkUbxEYP6KfK7RpjlUVsaXZclntClp/MSpLKdJSzHZ0HCxpheGErhYWZRnSFrVMAbAopYpJDhgBXIvyg+xXamQkCSyistMWdkguRWgBKqB6ls6xpbEJQ5MtS8SgoIBJIDhiGy5xu0lRlbuVor1vvcoWlSpS5JBqeyCgoA94OCKZDWFVmtKJtpHZibMKlJOBQCU93VTKUSBV2ZxrFomHFNwqCgiYknvKPeIT7GHTOu7Rjh2QmXMVhkpl4iWUA+JLApZTlgdngRe6Y8pquiGbwBJctMmDwT9BAlr4AlYf8AVX5Jix3zalpQCnKoOvT5xX5d8VdRJbm8NkyRg6oGPHOauxcv+H8sZTV+QiG0cBJ0mL8QP2+MObbe0wMUFxRwQMoMF5js8RBBao/bzgRzQfZ0sU/BQ724cNnSFhRUHA0DPkavrSNlpJqXPiDFxvSyCfIUBXEHSeeafUCKYVM7giL0SMhH3hEejzDceX7x6OOOg8R3v3+yeicJP9WnlQxBLtyCQ5y+mUV/iBRTa5wPvv4FiPSBpdoAILxpIbGy04ZhSACiZ3ixri5bGoI0rFx4bs5FnSldQSrC4zQ9HB8/GKHZFGZNSCVaAbOcvhHU7PKwy0g5gAON2rCTlQ8VYCvhuzkv2SXO1Pg0ST0S7LLKpUsA8gf3PhBwVlG5AII02haDyZU08SYyAtwVOGagz55mIpsxBlrlgAKQsHAaBQGWHkQXHOkPLfw1LmAsuZKO8tZA/tLiE1p4FWoAC2TSAGAUkH1BBPjGaeJt2PGdBllnBSgt2DAd4mm7jLlBci0qAZk1KSljiAD+0+bUhEODLSD/AObJAycK+sGyeE5xASu1FkuxSitdHKsvqYmsUl0FyQ5tl6KTKWqX3lJDgHU9NoMuG8VzpQXMlmWpyGehbUPpA138MSpdVYph/wDcLj+3LzeHUaYKS7Jtort+8QrlqKJYyIBLPXb4ecJZlsmzUlMyaVJVmnDKIIG4U+sPOKOFBahiRMVJmgNjS4cbKAIfrFPHCF6IV/qJmpyBxp8++l4Wam/yuh4uNdAV58OykKBTLxuHKpYMtSRu6SqWemGMo4TtiFkIRMWihSokChANQVUIdiMnBaLpcdwzwxn4RuElyf7Qw84soSw/aLYpyj2LOmU24eFpwUFT2SM8Lgk8qUbxi4gR5488NKTl2J0D2q7pUz/UloW3vJB9SIVW+aycKAEpBPdFB6Uh68B2y7UrepSTm30MQnHkqRbHNJ+4qM23nUmEl8WtwQl2IY8/ukWm38KrV7K5Z/qdJ9HhNM4ItJoFSR/v8v0PHmv0+RM9KOXD3aKaFKBdywycsw+Vax03g7i38XilqAxoSFYhQKDgEtVi5HV4r8r+F8xZ/OtCQNkAqPhiYDyi43Bw5IsaCmUHKvaWogqLZcgBsI24ccou2Z/UZcclS2wu9Ld2SMWdWAdnP+AYpVq49WFBglnqlnfoXzy03i53jZUTpapa/ZVtmCMiIo0z+G5VNBmWoqlguUgYVHk5UW6xq0YEN7U4SmajF2agFYQXFasQ1BU1Dc4STb8CViYozCUggYSA4JJYvnoPCLrLShIAGEAAAAGgAFNekLrXcVmml1y0E5kih8wYzTxNu4sKkUG8OKhjdKSo/wA4BOdMJengHiwcI3StIM5aezxvgll+6kl8sg/T4w9s1zWeUp5cqUk70J8zWJ505IBJUkAOSScgKk+kNHFx2wuV6I12ITULSqgOR57+nxjm1+2RcleFQYgk9RuOUdTsUwFCVDIpBGlCHEK+IbFLnJwrDkOQdU/52yMRyx5bNeDJw14Ob2e/SM6/bxi2384Z/T4RvevDi0E4e8Btn4iEKrKXyO0QjFM238HQuD7V2lmS9ShRT4Aun0LQJf8AdIRNPdovvDvEZ58s38434KQJcjvEAqmEhz0HyMNuI5YWhKwQcJZn0NPQt5xvauFnlvWRoqH4NG3/AFH6x6DRJH2Y9EOX3LcUO+IOH5tpUJklClrYJUBm2h8MujQAeALcA/YHoFIfyxR1yzFKQEpAAgjFG6zEcy4VuaZLWVTkFJAYJUKv7zcq+cW5VrwpLkcuu0O58hKwygDty6RVrzsSkLCVFwfZPy6xNxblbY96pGE2hVO+W6xp+JV758zBabEyVPmDTw+2hRPtYSkltPjFFJNWJxd0HLtBb2leZiAT1U7yxyc/WE5vFklWpdunhEl13yCsA1BcEHZjT09IzS9Rvo0P07Ssbi0K95X9xjcWhVe8p+pgSZ3SQSSRrrWoy5NGwX+8XW0ZmqC/xKjkpXmfrGiZx1JJ6xGF8xHnq7+kEARiO5848zM7+f7xClRc+kZKy3zjgkyq6n1iNIAdzTmY0xg8mgdNpC1A/pBoN21aElKgpWSqmpJYUrrTxjdC6co2mTQRUCm8CCYMWB+Y6fWBGVnONBaPlGk0J95I2ge0yJhSVIBUQMtw+nMbdYrtovsUIPmYhlzOEqNOLBzVlg/EgEvpy+ukTImihYRSLXxGXzeHHCNvMyUt/wBKzh6EA/F/OGxZXN00dmwcFdj1SHdmf0jc2elDpsI0xuoAFyaARpLtSjVkgM/ePkaaRobSM1M8xfMMOXXNtI9OA5fWI1TgdqFi0RqWIID0yXX1ziGWRUAPzgFN7JM+bKWG7JwRzBb4VhTet80LezVvLR4XluhnClZYDOBy+sa2lQ7NYORSdOUU6679PbpCj3V0IfXIHfNhFpnIKwUDJQZ+u3PwjntAjpljuad+ShPupAzejU+nhEkyxqmZEAbn6axFd1jEkOsgqb2dB1bP4RJabco5ZRF41eyykwG1cNyyP9VQUf5Ut5PCSfw8qS6gcb6gMQNmOnMEw4nrVTLPU6eUaLnkAvXpBUIp2hm5SVNlaeo6iGc5QKTTT4QMuUFzAB3TU8qB6+IaIJ1uAG/IfWLXaIyi4sypFcvWMwOLeTUYGP8AMfpHo860bC22bii0tiMg4RQllsD1rDq7+LkrYKGEnx/f0iO654XLKAClKQlyCS5J2dnJ15QXapSSBLXmCGJ5nz1GukbVJglCF8eP7jaRbkqDggxBec9LAEt+on3U5E+LgAavCqZYClPcWEqDgORVtiKeBrCywW8qU01khJqg5lQNMRNSPqIdOzM4pPvRYbzsBTLUpBLgO3TP0eKXeKiZamq3qBn6Rc598JEpZJoEn4MPMsPGObTbVNw90lRLJSwDkgtQB1OSFdRDJaYik7TBZ9peUeT+uXzjHDRMyaAWCciT9ty8Yc3bwRbFMpaJaUnNK1ByDowdoNvbhJaUpUmUQU1xSu9kXYy3BO7peMc8b+Db9VSVDm80pKMdAQw8P2hVZ5mIsFV32EV6bxBOWiWgukIfEVDCVNr3gRQepDsIGsF7rRjExQJCgCUsxYAgOBXOK8+MSEcfOdIua5KHBxKL0Idqb0rHrUoAU0FYq8u9XcgqPJ4zNvUkD7+MQWZmx+lXRYZNsfKr7ROnEo5CgepzGRYsd4q9yWlYJKzqwozJHSLOi3gOTsG6bRz9SuVGT6DS2BXjNOBaXwHCrTJgSetAQ8VWTxCQACoH/HSGfGFuUqUvs6KRXIF0fqFeRJ8I5z2pDModXh1NZNoXjw7L8i/2TnQVfx5xDZL9EyegYmpu+QJb0IiqWi65qJQmKUnAQCCC7vlRoguxRE2WygCpSQ+bYixNdnhkgs7ZdNqCkUoxr45GFF+3NKmEqA7NTvQDPdvo0TWy75mIJszpUkCqQK5uC9GNKmCLLw3a1yx26pIXrgKm6mmfSlIScefQ8J8a3Rz+1XGoEBJSol6O1BrXSLNwtdRQnDVWJYKsP6Qw35AvAvEHCNvklUyXhmozZFVADkQCR/S8a/w+4gK5q5a1DEoJMujOUviHMtVuRh4R478nZMrnrwb3jaZ9ltE7tO6hZUZahUFLuw2IBAIO/OE06/FFq5FttD+0WzjwgyPZxKxDCwJIJzORow9RHMZuJ6fCBJqVL4AlWy1XNfZMxaSc0hVdxT6RbLllpmlRUHCWavWlI5NJtKpasQIxGldjnF84QtM6Wkz5wSJCknfEAlzjw1cUI3q4eHTpEmvcNuNLiSpKrTLT+ckDER+tAzcakCoOwIrSOWWu1l2c65/uY6zP4kkzG7OalWoCSSf7R3vSKZxPwotTLlSJof2gEKIHNgHH7wkZVIs6cP7FauJBmWlA2IUeia+pYR2a6uHSE45tC1ECjHRzvyig/wALJcuXbFicpKFBLpx911A5VLUqWNaDaL/evEwlylrKkA4VYEZnGCQlLAuoqLUGnKsXukZ62LZd4/m4Mj9BGV2wPm0ATZxJRMWAictHfSHZJLOznPfm8QzLS/w9IWy63sOVaO7WF8y20oPsQJMtbPtAE225xw/ElXMUbSgbqYdcm9YPv27BJnYBVB7yej5dQflC67bxCJyVFjV0vopiAY3v6/u0WlD95lENozOPH5QOfEnNcnQJ2Q0WQPvnHogRbAwyy5R6MZXZ029refy1OHwuSksxxZd3WkMrnn45feTjLl1EknTXNs4o/DdtVKSpJBTiUCCzOw03gm+raSpCkqLMRQtkXq39XpF09lGr/DX+S22i0nEZa2KcebAGutOUD3tdQKR3mWAQhbMFEZJXy2LH5Qpui2fl98pJBNVF6FmzOlY2TeCysuorRXCMTgs4o5Ih1InKC/L8fzRSLffE2Z3FFgDVPMb7sfCLNwLapcrHOnKHaKolajUAZhzUO48A0JeIJYK+0w4cZq1Q4ApzJzLR0LhO40SZKcYCph7xeuEqagfwrvFbsyuPF0yWRxTJU7TB6j1yhjZrwSrJQPQvBq0pUKgHqBC+dcsonElOBXvI7vpkfKO2H21/P+FX444QM951mKUzlpKVJLfm90thf2ZuHEHyILHeKHwzwbaLTLmrlkJCFYcKzhKl/qSKUIo76lo6NIsxs88Ccta6lUtRVQ700I1Tz2MbdoZk2YbIApySolTSyTmSQDV8WTkkGA4qXZ0JuDtHOLwuG1WcgTUFIOSsYw+CgWflnDe6f4dWudhUtSJSFMXKsRY19lOuWZEWPiiyTvwy0zpkpQASopQDoc3XTQ0arGG13WqcqWFpKJqWoUE5gChBYuDQt4UaE+jFM1P1U3HXZSr1uBdkWoALXLQ35grmHGIA0O702hSb11xZcxHTbgtgUCorJmKPeo1dQ33kNhDSbYZSi6pctRGpQknzIiEvSRbtCr1L6aOT3Rdc60rQQhQlqWlKpmiQczXPLYhykHOL7ZeALBLFLKhR96Y6ieuIs/QCGl6odASCEgkJPJJ28QKQNOtuFRDu3Op28YvjxRgqRHJkc9m67hsxSJZs8opADJwggAbCEPEH8PbHMRiTK7BSO88oM4GaSMnIcA0ILGHAt1R97RtbbSDLUDkzk8gQTFKROxjYEoSgYBQ6mpJyqdxlBGPpCyz29FAlmA09Pn5RKu2DeO6AHKmRxX+IicFq7aT3Qo1KQzTUVKgwoT8Uk6x1abbWzNISzbqlTMU0pTMwze0CTQAsCS36iX1pWAxkKLmue87XLSudPTZ0kAhpYMxQ94hwEvnvyEG8Qfw4/EAf8QUlJJ9hxUclRYVcQyinEkk/ygEqf+lnhVaeKGf8ucw17NXyhHwWzuTOWcScJzrCpPa4ZiFPhWnIkfpLh0ltPKOnWSai0ypS0JaUtSUpejHIhtcNRtSEl53gi8EpkJPtLQ5ALoZWdQGLOPOLbeRly5IQO4mWkBAH6cOTeAgKpIa6YfYbBKs4IlISl6qI9pR1KjmTG0y3gawBY7vmTkBU5SkPoO6SNCdjyiSZwlZle3LxdVK+RivXSAlHywC9Lpsk8mZNkoWQKkiquRb2jpVzWE9rtMuWl0pQlQAIUkAak0wiiSC3ltFiRwVZU+yhSeQmKY9UkkGOe8dXRaZE6WnGFSZqglC8OEpL+yqrAjQjMDcGEmm+hk0ugebbyoqW+ZOegyjWbb2y8YEv27l2fusoodgts+pGRd6GFs21uTUa7QEqLLoYz7cd/B4EmT861heq0HnA6rRDHWFz7QasctoDlypqyuclCiJWEqIySCSz7AsaxmpDgH4Rd/4XEoXaMikoRiGfecgM+mHG/hAdJWxJFQ/FyzUp+EejsYtMoUEuWAKDuo0j0ZOcClyKFNt6ZstLM4/Scy7glvKD7ltPZl1d0EAOcuQ56wRO4NQO8klI3DFPUgkEP1aMWq51FLGYjk/doNdiejxoUU17egfUSVMmtloE9Qwd5hU7VpnUwXPsVolS/wDToATjFSH5O4FWdvKCrguISxixEPmpmU2oQD7L7mvKG1pvCWmYlKGACS7HTc+sFRTdHPM0qq0iu3vZCZAmkdyWtBy3Uxbz9Ia2K/cqvAHEl4g2eYl2ChKJ6lQJ8WDxlFgQuXilywhKSwUkuph+opNFD1zIinGlozW5Ms0u+HHTnEqbzB1ilFcxIPdC2H6SfNs/KB0X4onCxckADCXJdhnCOVHUWrimxJtdlmSy2MDFLOy0hx/cHT0VCXg68EyrNLQlhQKO+JVSetQPCM2ubOlIK1jCAA9QSObA5c9IrFzSZ06atMpIISohyrDqSA+pYHyhuTGhFbsvd+/nyFAVWUkIILHvMFAHmlwxgzhwoRKSzju5VFRQuHY1BYs4FIpMy3TZBwzE4MLDceYoYJu+8p04/lglnrpRtYXzZXj7aLJxDa0SFpmgJClkpUdSQHBf0PhA0jikFquORhDMtonTESlo7TVI5mh25CGsm5rMn2pQCgQ4xKp4YolJty0Ckls3v7iIJkLOpDJDuSokMOZeFAnWlyVIV4fv4RNf1iCkJ7CUHlLEwlIyAB3qegfKNbPes1EoTFJUJYOHEXHm9fExfHpWyUjRF7zQfZVroflrG1rvlYkrWqWspSkvQjOmZHOCUcWo96BLdeirUiZKlPMJSXAyA3JOgija+BDS6L/PYp7pce2wPtfSJ18TMals8/pnG1knSZUoIQkKbPdROaq5n5QTPtyJZAmSsJIcBQYtvE2yqX2F0/iVSmYEvs8MeGTNnGahYUhKSlyc3IfCBuxBfnC208UJTSWkOTo1fSHFktU1DIVLOMusjrlXJ6AeELJpdnNaLVZJcuUAlCUpHL5nMmJFWyKsb/YsQQoUINGPjENrv8AFzC/U0LxCuK7IJslZlnDPCe4sZuKsWzfTYkGFXB94zLYszZopKZ2yMw1FGozEtu0KLw4kBLB1bDdoY8GW5EqxJY1UtaldcTDwwgQMcrYzVIvhtnOPG3iEFmthmuZdRkatXb73hfar5KCpJcHY/KNJOiyzb0A1hNfU6VaZZkTD3FlLkEOGIII2OY8TFVtvEiu8A2uuggGZJtOFE3CwUQEpJZ3YfPrHSdHUX5Qs4ACQUgUGFashu5L+OcL7ZdMmYS6n6oQfVoX2CRLMySmYrHiPeUSQDVqAZAqYVhpf9zFCMVmSMQqqW/tDdL5KHr1iHJlI34Elp4VkAPTwQmvhlCS1XJLS7HLZIHwETr4gIosFJNM2bq+XpA023FZ7odwS5NPjnAfJbCpMVXjICQXLw8uC4rTZxLmpRSepKFIKqsqqV8mrnoY3unh0zFCbOohJxBOqiMnHu9c4ukmeVJC1Fs8IGwcV8dISUlx2OoN7ZAbnRrNV5CMxlVpr+4j0efyj8Fal8iKXxGuZLWhMtiQQVOwD51I23iC6r1EtRUsBQYDEkBwR5O/yjUWMYWcFhQZjPSja5msDKszJLuDR9i31y1j2ljgo8TM27seWni/u9xCnIoVNTwcwmVeCsySStyok1PLSnSMSbNiIDbEPlWNFSsS2GtBD4scVFv4OntpEVqtKphqaA4m3IDD5DzhhcXEC5DpNUZ0zBPyplAXYsCdCfhX6RtYbM6So5Z+WX3yieV1+hSHtja8sZ3pfMooxJQ6iagAt1YGh6RtZ7/s8pGJK+8WZuejZjxgO9bG0pIAqUjz/AMPCSwWIY0pBqSktv3t+gMLggsuwTnwk9B16X3NWTiFCGCa5PqfvWFtgvGbZZgKDV8RJq6g/1IbYxbLdYQU7kkDyz+EIbbd6TMAauvkH0G8VxVLl9nRHI6p/IVffFyZqMTKE12IIcFIz72TdQ4LZxJJ42TIl9xKlrI2wgM1B/KCcgKwutV3hSwAaADTc/flCxdkBUak+HOEx4lNBlKie7eIFomdoqpBChTYuR0MWC/eJJS0dqkkKDBhRWEmr8hUj94rUxDkUDNBAkpUcPIlt6b6Rnm0pUbceP8Ll9h7Z+K5KZZSjEo1rhIYkGpJ+A2gq5eKJUxCpCyGUmgIzYVDmj5FuUV+7rsHZTVFLANz0r41hcm7u9lXn+2sa5Y19JSMSm3PY2tyOytAQRKCJgFcAoRn0Lty1h0niSXZZSxKZUxQLAVY5OoigA2ioTpBdicqPuzanSsHCyEIB/lffP/EZopzW31X+y2RqC0uwGxXlMQtJc0L+cXW9bbLt1nTUJmJyUP0q1BFCUn6RV5Vhpi3IA+/OJLbYSJWIEg93vZFusaJY/c4p9bGVRhGct2H8P3T2KxOnFJKCcIemIfqJp1A5h4Nva/1qUJssuAzasUl2I51d/CEFxWMrUKE51qa5/OJ51jV25ACh3sOR31LdekYZZPe4/BVwTS4jq87Qm1ATUEAtofHCTk4yqIrc1BUrsxMZRoyqfAmNbNYVGYtPe+G9KQPLu1Qc4SCNfZZm8XisMdq7M/BxdFquiyyrIRMml2Dk8+mpOQHxzivWa8lYFP3UqWpQGgKi+Ho5p+8DJkKJGJSlU1LtzDmGU+7h+GUNQoUH7+ccoOE+LFW4OQ34P4lEtQlqUEhzmaEK57gjyMN+ILCmZimBwWcsa0zZ6c2MUO1XY0whOXVtBBUq/J6ZapeLEAClyASHDUL7dYacZclxDCqdm1guntlKwl0A95SiCAeiT3jyfrD/AI1v1KJUmSkd7Elf9KUggeKvgDFVsV7LkSyhJASSWdORIrlCxRKphKlOSa4jU119IMoTcm30gvikvljNd9HEkUJRiz1SasdjX0BEWa5uOQfy5xOICkzcD3+f8wz1aKTabKTMpUDUa0gu6LHinNl3TU8mjuFJfc78snXgv9tmy1jvBCwzuQD5RVbRPlyp6S+FAGVSBUjLaofpA9lsbhgphUuHpzNKiILVY2lkkBLFi5zVnT+QUrq8Ujif0+d6rorPLG+PHd9jafxCkpdLl6A5Bzuo/dYzd3EJMrAogLQo+KSSzdKjyhHYgezDkuCaCuFJqSRq5IDbAxDOsocHut/LUV+8oxOKlcWaHJzSY5VxGQT9IxCU2NAoZpcZsmj8uUejv6WPyQ+s/wDyXaSUMO8jKofV9aVpGvZVNQQ2EVDEbV6+BENhw0uXKGEoK2AdRLeiXajxrZuF1hKMZQVu61ZuzqOg5DpGn68H5I8aYrl2JQcsA2TF6nKsQSrKcbEgAHUt9mHa7qUrEO6HoKmmTnLNqCIbNdOEKdjUnN9tx1iq9RBR4/qD6bbsAmWdJUpIIOAB21epbVmMMJNjQJKcKknEa8uofoIjtN0qE4rQUgYCBm4IJwuGLjqYJkXZiKCQB3wSAaZgtlUOT4RCc4S8jq9L4Bb/AEh1JBScIFHYjIHxaALvkS5agaqIUSCE706HbPTnBVou8qm4EhGFOZJqpW5ozV9BGDdi0qfEB7IDE6cm5Q+PIsceMWI8fJ2zebfUrup7OcWd+6nM9VZaQplTErUpeFYKiVJPd3Ya9I1vaQsJSiWRjUgEqUohn2YFzXM9YIsd3mXZkgsVJSK4jz5bQIycVSG4xbB51oSlRdKj7NQ2VadaGI5csKWAzEpeoZtW9CYYXXdSlIC1qBMw4iM2DAAORsK8yY0ttnUmalYZklII3Z0nTUEw8JuOkdKCaEVsBEwkJzyNMhT40jEmaycQxAasBUdfKJbJIUbQymwkNnkXxHTJ1ekM7vuvEnCahKnzOQqwpyETcVJ2VWR8eK6NrLeCUSJksBQxOS4YDu8jtAZPZJUVAqNCGLFv8H4R62hfZzWwjHMMtPIMAXpslvEwQqU8+YCBhCMLPqCmvSK83x4+CHBXYvMv2pplnAf5kuMvvxiey3ggJqlRoHYJILKGmLV4ZzZo7BQY0Ch5KIhDJnpSmUGPfUl+iWUfMhPrE0kuv5Q8lyWxjMvaSU4GmAuC5SPkp4KvG+LOqzoQkqUsBPdwkaNmru5xW7znAYlc06akufhEsuygrCXPeSfSsU5tvkFr2qHhDC7ryVLJwtQYgD3gQrdyDRiOog6z37KM3FMcOsEqDlI3A1oX8s4redpKDonAPLED6wddskdjJJriduTMT8Yg4RbujoyYwuyYj8SuYtScJKmUS3MODXLlEti7MoV3/eYKc+y+dK0B8IgwJlo7RQcJAFNykKOe7geEB2dRKkgt30TJh5AApSkcqkk7xSL4qgS2yVU2SliFqJOySXDb0ESrvpBTgGJykFyHq3juI9abr74FKJJ8geXKNU2H8xZoyUqU3JFAPJHrHS90+b7Ao1Hj4MT7bKx4iVYVJYd01ZhpzBhauZLxKIWMzuKHJnESrZctLj2JaeVcCVK8yYxKu4KQ717o86n4wXK3YIx1SJOyQpLBQoMWYrp51gW02ZIUctTn5RLLsABH+31J+kQrlBWPLMDLYQ3LTXyc43X2C0qQpZUCwA0NdHr4QwuWVKTaUrKkJSASSVbgwDY7MwWHzD/9f7RLd1kC5kx8yRX/AGvCt2kvgLW2/klN5SkTEKKg6XSSlyxrUhmIHskaiILXNkzULMsjFUsaYQHZKcVTWtOUYtNgGIjQKXlyUIzYbGnCp/fU3+3D9IeM2ocBXFOXIAsyKEEkZMMnLaEZNnEpAKnBSqlFJDFRrUjReT7xYFWZKFFgGZ/It84qs6WJdo7NnTMK0lx/MW8miH06ZdTqNDRE5TDPzjMKVXEXooeUYg8R/qfY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data:image/jpeg;base64,/9j/4AAQSkZJRgABAQAAAQABAAD/2wCEAAkGBhQSERUUExQWFRUWGBoYGBgYGSAcIBsYGBwcHxwaHh0aHiYfHhokHRoXIC8gJCcqLCwsGh8xNTAqNSYrLCkBCQoKDgwOGg8PGi0kHyQsLCksLCwpLCwsLCosLCwsLCwpLCwsLCwsLCwsLCwsLCwsLCwsLCwsLCwsLCwsLCwsLP/AABEIAK4BIgMBIgACEQEDEQH/xAAbAAACAgMBAAAAAAAAAAAAAAAEBQMGAQIHAP/EAEQQAAECAwYDBQYEBQIEBwEAAAECEQADIQQFEjFBUQZhcRMigZGhMlKxwdHwFCNC4QdicpLxM4IkU6LSFjRDY5Oy8hX/xAAZAQADAQEBAAAAAAAAAAAAAAABAgMEAAX/xAAsEQACAgICAQMCBQUBAAAAAAAAAQIRAyESMUEEIlETYSMygaHwFHGRseFS/9oADAMBAAIRAxEAPwBSuzpfI+J/aI8CRofM/SJ8KyHDHof3jExRBrmHGUcEjMpOiPjGv4dPut5xOhWIhIOuZHnDdNxpRLTMnTEy0qyKlM/QAEwL8B8WV9cgbE9fr+0bIsw2IhqpdkH/AK2L/wCT/tAhtYrilrDhNCHxFRAA3d452u0ckn0yrfgA9WPgawsXYQSaaneLjPn2JH/qpURogLV65esJjIkzwvsDUE+8KncK6HKFyRklbToMWn0xSi7wP0+YVEsuQGphPL7IjElSTm4BoFAkwUZOWNlpzCwajyqR0iA5hFjQUkNhOigTTqM/KJ1WAEEqTiLABjoBtrvG0lM1HsHtEHcP51g6VNxKqhaVa0ceRDgwoRdZrsST7JfYc4ZWfgyZMAUlAAP6lKr0+XjEwsYcnCDShAUK6ljkYaXLMUg4T7Cs65HeDGr2CTdaBbFwJKKgmZMVUMkhwMful8ncc6jdhZ7o4ds0ksiSAS5ClVVQspBJq6T0cEHQxDNJxEkFv1bg1AXufaILblnKwQYbanCpa1YSnD2h905Im00I7qmzBFGIjQopCt2rQZabBJQCtTJSA5JLARza+rd+NmiTKBTLJoKuoj9StgA5aGt9XvMtThimWA4TzH6lfKAOGrPgnOofoI6Etn96xHLkqL4+BoQ8snk8B2YJYhSi2eJvEAUHi8H3XORZlpkWgkpV/pzSdMsK+m/nvBKJYmpmLUpQSMQRhJSzD2qZknJ6ANCm+rEuYiUpQfCgYiPeUz02jDhllhKLnLT8FZQUlReJlhlpGRL0AFSTsPrCO9eF7NOxGagU9paS2E6IT7ytyX+DJ7o4gVJKUTSrAqmOqlIT7qX/AEmmVRDuZae2PdZMsJ7qdAn3zTM7VzDuCEq9NOMjPTj2Ui2cCYSTKLivdUWLaORRy/qHZwITWq51y+6uWpJzrkW2+sdLtU5MvvLGXsAmpzrnn8B4vVbXjmKUsl30xGg2GwZ4nNJDKVlZRYAdvNzlsBvGTdKDUkjlR/IZePKHHZnD7R8wB8oX2kEBj3RuA7+IJ5RKxxfMsKXptWhU3I0Z4Gm2dHLyI8IaIICMJJoX9k57HQiB5uFQLkBsmcPy1hkAUzLAghwFD7zcRtKsoZn8/wDEOrtuITE41qZJLAIYPzcigeHdm4QlKHdU52E5JPkC8HkBpeWimCxp3A8Y0m2Wh7w9PnF1ncMplPjMwMNVUpr0gOZZbGx/4hIO5WpvNKCl89YMZOXSBxrtoo4sWVfQfWMqsAbMRalcPJKSuVNTMQkDEULCsP8AUGCgOZEIZ6glRSSRuzQb3QWtWBS7CTl6D6xomxuWz8IKSXyBPX/MSIX3tKnTTyMMKR/gB9iPQeF8vvyj0cdSLKtI0p0MaqHP1jfAa1iFStz5xcmE2OX3s/Xls0E8YAm0DYSpTPsUufV4Dsa++Mj4xYrZdIWhE2cQgYQlJUoJcB25ln8mh8Uoxye79gyVxE8u65BshWF/npGIpd2D4a0y13D1h5MOG7ZrO5ly002Kkgj1PrCyXZbKkuJqVcnVrp7PzixWaV2gVLpgKe++WH7Y+EPllxatPu9qv0QsY2ntHO0S3g3hGUMc0kGg3bWH1oRYEOMaVEaJStXrlAd2z5SkL7FLAO4Zv0518Yv6nL+A1we/LR2OK5diezSwGIBDnQjKmleekTIkYSFBWHk4z6N8oBlzKB301P0giypQT+joon4x47LDOWQzliXqQcL9cIrBVnwvUJbmr6gvAUuyqA/0kkaZsecGJnJICcJQTsxHoHzhAhiGOQRQaf8A5giUlOeFLa089PGBUAhgFk8jLV9OsFonLNGcdFaeGcAI7kW1CktqN3Yp1B1ZvukKbcCunewglnYFtH6DTLLQBvGcVUKXbrEgSumniaecU5uSoVRoisdldTB/ZNd8olm2UsAD7QYn+Vj6wdd0s9oHfI6coINl7wpRgDQ5V5fbRyVIeEtgF1XccSQaoSCoJ3pQGu5hlesklCe6xU4LU6UGrQdJS2WQ5eemdc41tM3EMNXLabffrA4wcakCeVylZULXd9U00MS2GYqUMIYh3YksDoebVpzMNrbZwwpu1P3hcqUAcvvzjn7XaB2qBrUhSiVLdzWhoB5FoDnS04SQ7jcbUg6cX3Hl5e1GiqAul3Hh8YRhQkmyUuwJBJd06HoaesK58wglik1YuFJfqGIIiyTH/wCUW1NPrCW1hAriA/lKqjxTXqDACKVzEsWSB0meVC0Crk4nd/BSYInS5b0UQDX2j/2wLMwDNR8CPD9MUQpm+yRZZCQ7EqJfXb4mArquvtAslaEFCcQxUxNoDvFsRJkKskszmwgAAlxWoDYa6Riz3JYVZT5fQzCn/wCyR0jb6eX4bVS87StE8iV9oNkzJk67peMlSymckE1JCSwc66h4ptoveabN2D/lgvlXo+2fnHQlWIyUISn2Ep7jEFwS7hWrkvFet8uxqxFUyWCXdsef+1BS8LhkpZJexvd6XQXGorYj4Hl/8SR+kyZ2OuYwHPk7QFeUg48hkNItF1XMkBarOUTO6UqwTMRCSz0IBALCsV69/bplh36wmed5NJrXlUPCNQe/8C8IJo/gBG8qUEkd1RL5n6RqgH3X8oYWWyH2lJPIN69YRCtmwsyv+V6iPROSPdPlHobiCxwggFwD40jM1nFebkH0G30jZCDsfBI+sbhOvXmX1dqjfpFBTNhU601B/wBraGGfEoKlStkyEN1Lv8BC2yLwqBLsDVnyhpPtMqYEgrHdDOxDhyQ9NHMW9Nljiy8pdUCcXKNISizFn+cWckixTGpiTLSeSSa+kBSbMjC7qwuwLFn2Hd5wUu8JOEyyvukMaGjVByzDfGNOf1cMkoV4dvQkYNJplfkXWVqpr9+cNrn4fCCoJmA9pLpi7veqGjSZaZOMBKk0GpKcT7KPdbkWq+bwRcc1aRLIqcXvBYNGd3MY/W+syzuMfy/2NGLFFK29iKdc82UAqYgoCqJJFCeR8Iimyw47uJ88/jFx4hnqFlUFBnUktiBbvCo2qT4GKdJDh8X/AFa+UYE3VsPkIlhAOEJJ6KVTy1g2zK1EqmXtK+3gSRZlLLBR/uanlDgXRNAxFykZ4VBRA3ZoWxkiJVu2lBxqSoxNItEpWZKC2lRr+8bSpwBZKiW3Gfq3mI0OrAjcDOOOoY2eSkD3hm4r6Fo3lzEvT4QHKtCsLBdBoa/EPBCJ4FcT+EcDYfLWxcJYjIjn4RuLaqjktnAyJwIFQ52H1glDs58BqeYYw7poSgideaAgV1+FR5loxPtaVOUtnrTTLOMykOFEnIOOsAWqWXahOVXp/mJ/Tflh0TTpgAGVcq75eOVIgvSaJSKjEfQcsxX7aMJbEhRA7hdIG9fkc+QhVfl7IxOonqEg7Hd4MmWxQTezaz3ohYDgPkQ4FfER6alOTKSeTfURU13ghZ7NEtaiojMgANqAl/MmLKmSpagkJCicypx1U8C67GyRin7QS3IpXEQ+o+eIwrUhKR7ClA8iAfHOLouwIQnDhSdSSH9NByivXvYEKBVLSApOaAKEbjn8axBZ4t0LwbVoTKIArhl1NC5JHIAu/VoAtS0/oKm5hvnEylo1S1dC32YxLurtSEy0qUouwBOlScmAFPONKJk0yWV2KWBUhR8gVQELEWix3fdXYyFJYzJgU6pbvhB9lmqXAckdIwuUhEtKloUlRzS43yr4avHs+i9bH0+Nwkn3evuRyYZSdo34ftCvwxQckL7r6BSXYdDVucVS22IhJfk/j/iLFJvlABCULYnRtWrQ608oDtl4yyHMtefuj6wmH10IZ5z4upV+wHibilfQv4VKkWySoU74Cq/oI7wPLCCfB9IX3qcS3bT4l4MF9YXCZag+fMc94W2iaFEqAcvVxX/ET9Z6leoyKUVVIeEeEWmRdhWobzh3Ls77/fhCZE1LemxyzofjDsE5BvH6iMqOZIJP39pj0Yc+6f7j9Y9DWAsl03MZwK6oDsCNTr4ZQ0/8IuazVf2j4vDdZRZpJNMCAw3Og8STFatdvtE5TgYUjJOJujc+sXUUScvgZDgof81X9ogf/wDkS5doCHUtmJKglgTkKZmJbkv8gntFUD91sulatA3E6pkqaJ6Ky1sXZ0vsdvSEnHVIKbGF6SkTCkS5OISiceFqDMCo2c92PIk2crwhI74BIDEAguGBBZ88/CF13cTntCtSKk6GldK9ILlzROmAqAxVAwJYqBqAd8OQNOcZUpLTNMVG7fQdaeA5EyWCmYtJr3qHdwQwGbxWbt4VAmlCLRKmAAHEMsRJ7uftU3jo4sqex7NZYFBSpizBQL106xV7Fc0qUWTNxIGSsApt3gW8Wi8pJLZOL2wxfCAmSwhc1dK91kg7Pm8YlcASBTFNZ/eHyEPk2oBIwgkAdSwG0SotiSwLjFk4asJcGLcjm9pmJRMUlCVJSNFFy4GZOXhpWHd13g1HoadKt8W8og454UmmZ29nSpQV7aUZg6lhmDyhdw/d9pUpKVS5o/qSRnm5bLrGOeJ8rR6MJRlCi3WO5JU1SlFBTlkpql3DNp84mtlyWaWlyhSichiNW6Q7sNkEtATqMzudTCjiy8vw6EzSnEh8KuT1TXRyGybKN2PHHXJHnTm70xDNsalE9nLCBuSfiotA5sE0ZTUbMSfAZNEX/iVE2qC/I6eRaJpF9kKYSqsQ4FfPSITzSTpQr9Axjau/3NplvXZpQVNQJhcezTCBniUHGLYNFnuabItMoTUA1oXJcEM4Pn0isWeUr9SGBFQo5pOhGZDPFm4UuUWaQUgk41lZJ2NEjwSBFsdzi5SjQJadJhNtsyUoUQDkRnyiaXYZakhRDkgHM6jrCi135LKlIVMSkpcFCqN976wVdN6pVRKsSUCp0DZB9+UKq5sdwklYYbplap9T9YrXF122OWkFUs4sSD3SXwBQxfqaqQR4w9tVvOhYaNnFZvudjSMQCqj2ixIJw1USGGTt8BCZJxSpD4oy5WxvdNw2GZKEyRLTgVqCoGmYNXcbR6zWaSkq7JOHT2iSQNanKF3Bd6yZY/DhOBROYUSlahmxVltzaDL5uiaklcgBYLkoNCCfdOg5RzjHJDQJKUZU/wByC8DRorU+YQsEGsZvC+pqC0xEwHYp+rQp/GTp6mkyJiju1BlUkUbxEYP6KfK7RpjlUVsaXZclntClp/MSpLKdJSzHZ0HCxpheGErhYWZRnSFrVMAbAopYpJDhgBXIvyg+xXamQkCSyistMWdkguRWgBKqB6ls6xpbEJQ5MtS8SgoIBJIDhiGy5xu0lRlbuVor1vvcoWlSpS5JBqeyCgoA94OCKZDWFVmtKJtpHZibMKlJOBQCU93VTKUSBV2ZxrFomHFNwqCgiYknvKPeIT7GHTOu7Rjh2QmXMVhkpl4iWUA+JLApZTlgdngRe6Y8pquiGbwBJctMmDwT9BAlr4AlYf8AVX5Jix3zalpQCnKoOvT5xX5d8VdRJbm8NkyRg6oGPHOauxcv+H8sZTV+QiG0cBJ0mL8QP2+MObbe0wMUFxRwQMoMF5js8RBBao/bzgRzQfZ0sU/BQ724cNnSFhRUHA0DPkavrSNlpJqXPiDFxvSyCfIUBXEHSeeafUCKYVM7giL0SMhH3hEejzDceX7x6OOOg8R3v3+yeicJP9WnlQxBLtyCQ5y+mUV/iBRTa5wPvv4FiPSBpdoAILxpIbGy04ZhSACiZ3ixri5bGoI0rFx4bs5FnSldQSrC4zQ9HB8/GKHZFGZNSCVaAbOcvhHU7PKwy0g5gAON2rCTlQ8VYCvhuzkv2SXO1Pg0ST0S7LLKpUsA8gf3PhBwVlG5AII02haDyZU08SYyAtwVOGagz55mIpsxBlrlgAKQsHAaBQGWHkQXHOkPLfw1LmAsuZKO8tZA/tLiE1p4FWoAC2TSAGAUkH1BBPjGaeJt2PGdBllnBSgt2DAd4mm7jLlBci0qAZk1KSljiAD+0+bUhEODLSD/AObJAycK+sGyeE5xASu1FkuxSitdHKsvqYmsUl0FyQ5tl6KTKWqX3lJDgHU9NoMuG8VzpQXMlmWpyGehbUPpA138MSpdVYph/wDcLj+3LzeHUaYKS7Jtort+8QrlqKJYyIBLPXb4ecJZlsmzUlMyaVJVmnDKIIG4U+sPOKOFBahiRMVJmgNjS4cbKAIfrFPHCF6IV/qJmpyBxp8++l4Wam/yuh4uNdAV58OykKBTLxuHKpYMtSRu6SqWemGMo4TtiFkIRMWihSokChANQVUIdiMnBaLpcdwzwxn4RuElyf7Qw84soSw/aLYpyj2LOmU24eFpwUFT2SM8Lgk8qUbxi4gR5488NKTl2J0D2q7pUz/UloW3vJB9SIVW+aycKAEpBPdFB6Uh68B2y7UrepSTm30MQnHkqRbHNJ+4qM23nUmEl8WtwQl2IY8/ukWm38KrV7K5Z/qdJ9HhNM4ItJoFSR/v8v0PHmv0+RM9KOXD3aKaFKBdywycsw+Vax03g7i38XilqAxoSFYhQKDgEtVi5HV4r8r+F8xZ/OtCQNkAqPhiYDyi43Bw5IsaCmUHKvaWogqLZcgBsI24ccou2Z/UZcclS2wu9Ld2SMWdWAdnP+AYpVq49WFBglnqlnfoXzy03i53jZUTpapa/ZVtmCMiIo0z+G5VNBmWoqlguUgYVHk5UW6xq0YEN7U4SmajF2agFYQXFasQ1BU1Dc4STb8CViYozCUggYSA4JJYvnoPCLrLShIAGEAAAAGgAFNekLrXcVmml1y0E5kih8wYzTxNu4sKkUG8OKhjdKSo/wA4BOdMJengHiwcI3StIM5aezxvgll+6kl8sg/T4w9s1zWeUp5cqUk70J8zWJ505IBJUkAOSScgKk+kNHFx2wuV6I12ITULSqgOR57+nxjm1+2RcleFQYgk9RuOUdTsUwFCVDIpBGlCHEK+IbFLnJwrDkOQdU/52yMRyx5bNeDJw14Ob2e/SM6/bxi2384Z/T4RvevDi0E4e8Btn4iEKrKXyO0QjFM238HQuD7V2lmS9ShRT4Aun0LQJf8AdIRNPdovvDvEZ58s38434KQJcjvEAqmEhz0HyMNuI5YWhKwQcJZn0NPQt5xvauFnlvWRoqH4NG3/AFH6x6DRJH2Y9EOX3LcUO+IOH5tpUJklClrYJUBm2h8MujQAeALcA/YHoFIfyxR1yzFKQEpAAgjFG6zEcy4VuaZLWVTkFJAYJUKv7zcq+cW5VrwpLkcuu0O58hKwygDty6RVrzsSkLCVFwfZPy6xNxblbY96pGE2hVO+W6xp+JV758zBabEyVPmDTw+2hRPtYSkltPjFFJNWJxd0HLtBb2leZiAT1U7yxyc/WE5vFklWpdunhEl13yCsA1BcEHZjT09IzS9Rvo0P07Ssbi0K95X9xjcWhVe8p+pgSZ3SQSSRrrWoy5NGwX+8XW0ZmqC/xKjkpXmfrGiZx1JJ6xGF8xHnq7+kEARiO5848zM7+f7xClRc+kZKy3zjgkyq6n1iNIAdzTmY0xg8mgdNpC1A/pBoN21aElKgpWSqmpJYUrrTxjdC6co2mTQRUCm8CCYMWB+Y6fWBGVnONBaPlGk0J95I2ge0yJhSVIBUQMtw+nMbdYrtovsUIPmYhlzOEqNOLBzVlg/EgEvpy+ukTImihYRSLXxGXzeHHCNvMyUt/wBKzh6EA/F/OGxZXN00dmwcFdj1SHdmf0jc2elDpsI0xuoAFyaARpLtSjVkgM/ePkaaRobSM1M8xfMMOXXNtI9OA5fWI1TgdqFi0RqWIID0yXX1ziGWRUAPzgFN7JM+bKWG7JwRzBb4VhTet80LezVvLR4XluhnClZYDOBy+sa2lQ7NYORSdOUU6679PbpCj3V0IfXIHfNhFpnIKwUDJQZ+u3PwjntAjpljuad+ShPupAzejU+nhEkyxqmZEAbn6axFd1jEkOsgqb2dB1bP4RJabco5ZRF41eyykwG1cNyyP9VQUf5Ut5PCSfw8qS6gcb6gMQNmOnMEw4nrVTLPU6eUaLnkAvXpBUIp2hm5SVNlaeo6iGc5QKTTT4QMuUFzAB3TU8qB6+IaIJ1uAG/IfWLXaIyi4sypFcvWMwOLeTUYGP8AMfpHo860bC22bii0tiMg4RQllsD1rDq7+LkrYKGEnx/f0iO654XLKAClKQlyCS5J2dnJ15QXapSSBLXmCGJ5nz1GukbVJglCF8eP7jaRbkqDggxBec9LAEt+on3U5E+LgAavCqZYClPcWEqDgORVtiKeBrCywW8qU01khJqg5lQNMRNSPqIdOzM4pPvRYbzsBTLUpBLgO3TP0eKXeKiZamq3qBn6Rc598JEpZJoEn4MPMsPGObTbVNw90lRLJSwDkgtQB1OSFdRDJaYik7TBZ9peUeT+uXzjHDRMyaAWCciT9ty8Yc3bwRbFMpaJaUnNK1ByDowdoNvbhJaUpUmUQU1xSu9kXYy3BO7peMc8b+Db9VSVDm80pKMdAQw8P2hVZ5mIsFV32EV6bxBOWiWgukIfEVDCVNr3gRQepDsIGsF7rRjExQJCgCUsxYAgOBXOK8+MSEcfOdIua5KHBxKL0Idqb0rHrUoAU0FYq8u9XcgqPJ4zNvUkD7+MQWZmx+lXRYZNsfKr7ROnEo5CgepzGRYsd4q9yWlYJKzqwozJHSLOi3gOTsG6bRz9SuVGT6DS2BXjNOBaXwHCrTJgSetAQ8VWTxCQACoH/HSGfGFuUqUvs6KRXIF0fqFeRJ8I5z2pDModXh1NZNoXjw7L8i/2TnQVfx5xDZL9EyegYmpu+QJb0IiqWi65qJQmKUnAQCCC7vlRoguxRE2WygCpSQ+bYixNdnhkgs7ZdNqCkUoxr45GFF+3NKmEqA7NTvQDPdvo0TWy75mIJszpUkCqQK5uC9GNKmCLLw3a1yx26pIXrgKm6mmfSlIScefQ8J8a3Rz+1XGoEBJSol6O1BrXSLNwtdRQnDVWJYKsP6Qw35AvAvEHCNvklUyXhmozZFVADkQCR/S8a/w+4gK5q5a1DEoJMujOUviHMtVuRh4R478nZMrnrwb3jaZ9ltE7tO6hZUZahUFLuw2IBAIO/OE06/FFq5FttD+0WzjwgyPZxKxDCwJIJzORow9RHMZuJ6fCBJqVL4AlWy1XNfZMxaSc0hVdxT6RbLllpmlRUHCWavWlI5NJtKpasQIxGldjnF84QtM6Wkz5wSJCknfEAlzjw1cUI3q4eHTpEmvcNuNLiSpKrTLT+ckDER+tAzcakCoOwIrSOWWu1l2c65/uY6zP4kkzG7OalWoCSSf7R3vSKZxPwotTLlSJof2gEKIHNgHH7wkZVIs6cP7FauJBmWlA2IUeia+pYR2a6uHSE45tC1ECjHRzvyig/wALJcuXbFicpKFBLpx911A5VLUqWNaDaL/evEwlylrKkA4VYEZnGCQlLAuoqLUGnKsXukZ62LZd4/m4Mj9BGV2wPm0ATZxJRMWAictHfSHZJLOznPfm8QzLS/w9IWy63sOVaO7WF8y20oPsQJMtbPtAE225xw/ElXMUbSgbqYdcm9YPv27BJnYBVB7yej5dQflC67bxCJyVFjV0vopiAY3v6/u0WlD95lENozOPH5QOfEnNcnQJ2Q0WQPvnHogRbAwyy5R6MZXZ029refy1OHwuSksxxZd3WkMrnn45feTjLl1EknTXNs4o/DdtVKSpJBTiUCCzOw03gm+raSpCkqLMRQtkXq39XpF09lGr/DX+S22i0nEZa2KcebAGutOUD3tdQKR3mWAQhbMFEZJXy2LH5Qpui2fl98pJBNVF6FmzOlY2TeCysuorRXCMTgs4o5Ih1InKC/L8fzRSLffE2Z3FFgDVPMb7sfCLNwLapcrHOnKHaKolajUAZhzUO48A0JeIJYK+0w4cZq1Q4ApzJzLR0LhO40SZKcYCph7xeuEqagfwrvFbsyuPF0yWRxTJU7TB6j1yhjZrwSrJQPQvBq0pUKgHqBC+dcsonElOBXvI7vpkfKO2H21/P+FX444QM951mKUzlpKVJLfm90thf2ZuHEHyILHeKHwzwbaLTLmrlkJCFYcKzhKl/qSKUIo76lo6NIsxs88Ccta6lUtRVQ700I1Tz2MbdoZk2YbIApySolTSyTmSQDV8WTkkGA4qXZ0JuDtHOLwuG1WcgTUFIOSsYw+CgWflnDe6f4dWudhUtSJSFMXKsRY19lOuWZEWPiiyTvwy0zpkpQASopQDoc3XTQ0arGG13WqcqWFpKJqWoUE5gChBYuDQt4UaE+jFM1P1U3HXZSr1uBdkWoALXLQ35grmHGIA0O702hSb11xZcxHTbgtgUCorJmKPeo1dQ33kNhDSbYZSi6pctRGpQknzIiEvSRbtCr1L6aOT3Rdc60rQQhQlqWlKpmiQczXPLYhykHOL7ZeALBLFLKhR96Y6ieuIs/QCGl6odASCEgkJPJJ28QKQNOtuFRDu3Op28YvjxRgqRHJkc9m67hsxSJZs8opADJwggAbCEPEH8PbHMRiTK7BSO88oM4GaSMnIcA0ILGHAt1R97RtbbSDLUDkzk8gQTFKROxjYEoSgYBQ6mpJyqdxlBGPpCyz29FAlmA09Pn5RKu2DeO6AHKmRxX+IicFq7aT3Qo1KQzTUVKgwoT8Uk6x1abbWzNISzbqlTMU0pTMwze0CTQAsCS36iX1pWAxkKLmue87XLSudPTZ0kAhpYMxQ94hwEvnvyEG8Qfw4/EAf8QUlJJ9hxUclRYVcQyinEkk/ygEqf+lnhVaeKGf8ucw17NXyhHwWzuTOWcScJzrCpPa4ZiFPhWnIkfpLh0ltPKOnWSai0ypS0JaUtSUpejHIhtcNRtSEl53gi8EpkJPtLQ5ALoZWdQGLOPOLbeRly5IQO4mWkBAH6cOTeAgKpIa6YfYbBKs4IlISl6qI9pR1KjmTG0y3gawBY7vmTkBU5SkPoO6SNCdjyiSZwlZle3LxdVK+RivXSAlHywC9Lpsk8mZNkoWQKkiquRb2jpVzWE9rtMuWl0pQlQAIUkAak0wiiSC3ltFiRwVZU+yhSeQmKY9UkkGOe8dXRaZE6WnGFSZqglC8OEpL+yqrAjQjMDcGEmm+hk0ugebbyoqW+ZOegyjWbb2y8YEv27l2fusoodgts+pGRd6GFs21uTUa7QEqLLoYz7cd/B4EmT861heq0HnA6rRDHWFz7QasctoDlypqyuclCiJWEqIySCSz7AsaxmpDgH4Rd/4XEoXaMikoRiGfecgM+mHG/hAdJWxJFQ/FyzUp+EejsYtMoUEuWAKDuo0j0ZOcClyKFNt6ZstLM4/Scy7glvKD7ltPZl1d0EAOcuQ56wRO4NQO8klI3DFPUgkEP1aMWq51FLGYjk/doNdiejxoUU17egfUSVMmtloE9Qwd5hU7VpnUwXPsVolS/wDToATjFSH5O4FWdvKCrguISxixEPmpmU2oQD7L7mvKG1pvCWmYlKGACS7HTc+sFRTdHPM0qq0iu3vZCZAmkdyWtBy3Uxbz9Ia2K/cqvAHEl4g2eYl2ChKJ6lQJ8WDxlFgQuXilywhKSwUkuph+opNFD1zIinGlozW5Ms0u+HHTnEqbzB1ilFcxIPdC2H6SfNs/KB0X4onCxckADCXJdhnCOVHUWrimxJtdlmSy2MDFLOy0hx/cHT0VCXg68EyrNLQlhQKO+JVSetQPCM2ubOlIK1jCAA9QSObA5c9IrFzSZ06atMpIISohyrDqSA+pYHyhuTGhFbsvd+/nyFAVWUkIILHvMFAHmlwxgzhwoRKSzju5VFRQuHY1BYs4FIpMy3TZBwzE4MLDceYoYJu+8p04/lglnrpRtYXzZXj7aLJxDa0SFpmgJClkpUdSQHBf0PhA0jikFquORhDMtonTESlo7TVI5mh25CGsm5rMn2pQCgQ4xKp4YolJty0Ckls3v7iIJkLOpDJDuSokMOZeFAnWlyVIV4fv4RNf1iCkJ7CUHlLEwlIyAB3qegfKNbPes1EoTFJUJYOHEXHm9fExfHpWyUjRF7zQfZVroflrG1rvlYkrWqWspSkvQjOmZHOCUcWo96BLdeirUiZKlPMJSXAyA3JOgija+BDS6L/PYp7pce2wPtfSJ18TMals8/pnG1knSZUoIQkKbPdROaq5n5QTPtyJZAmSsJIcBQYtvE2yqX2F0/iVSmYEvs8MeGTNnGahYUhKSlyc3IfCBuxBfnC208UJTSWkOTo1fSHFktU1DIVLOMusjrlXJ6AeELJpdnNaLVZJcuUAlCUpHL5nMmJFWyKsb/YsQQoUINGPjENrv8AFzC/U0LxCuK7IJslZlnDPCe4sZuKsWzfTYkGFXB94zLYszZopKZ2yMw1FGozEtu0KLw4kBLB1bDdoY8GW5EqxJY1UtaldcTDwwgQMcrYzVIvhtnOPG3iEFmthmuZdRkatXb73hfar5KCpJcHY/KNJOiyzb0A1hNfU6VaZZkTD3FlLkEOGIII2OY8TFVtvEiu8A2uuggGZJtOFE3CwUQEpJZ3YfPrHSdHUX5Qs4ACQUgUGFashu5L+OcL7ZdMmYS6n6oQfVoX2CRLMySmYrHiPeUSQDVqAZAqYVhpf9zFCMVmSMQqqW/tDdL5KHr1iHJlI34Elp4VkAPTwQmvhlCS1XJLS7HLZIHwETr4gIosFJNM2bq+XpA023FZ7odwS5NPjnAfJbCpMVXjICQXLw8uC4rTZxLmpRSepKFIKqsqqV8mrnoY3unh0zFCbOohJxBOqiMnHu9c4ukmeVJC1Fs8IGwcV8dISUlx2OoN7ZAbnRrNV5CMxlVpr+4j0efyj8Fal8iKXxGuZLWhMtiQQVOwD51I23iC6r1EtRUsBQYDEkBwR5O/yjUWMYWcFhQZjPSja5msDKszJLuDR9i31y1j2ljgo8TM27seWni/u9xCnIoVNTwcwmVeCsySStyok1PLSnSMSbNiIDbEPlWNFSsS2GtBD4scVFv4OntpEVqtKphqaA4m3IDD5DzhhcXEC5DpNUZ0zBPyplAXYsCdCfhX6RtYbM6So5Z+WX3yieV1+hSHtja8sZ3pfMooxJQ6iagAt1YGh6RtZ7/s8pGJK+8WZuejZjxgO9bG0pIAqUjz/AMPCSwWIY0pBqSktv3t+gMLggsuwTnwk9B16X3NWTiFCGCa5PqfvWFtgvGbZZgKDV8RJq6g/1IbYxbLdYQU7kkDyz+EIbbd6TMAauvkH0G8VxVLl9nRHI6p/IVffFyZqMTKE12IIcFIz72TdQ4LZxJJ42TIl9xKlrI2wgM1B/KCcgKwutV3hSwAaADTc/flCxdkBUak+HOEx4lNBlKie7eIFomdoqpBChTYuR0MWC/eJJS0dqkkKDBhRWEmr8hUj94rUxDkUDNBAkpUcPIlt6b6Rnm0pUbceP8Ll9h7Z+K5KZZSjEo1rhIYkGpJ+A2gq5eKJUxCpCyGUmgIzYVDmj5FuUV+7rsHZTVFLANz0r41hcm7u9lXn+2sa5Y19JSMSm3PY2tyOytAQRKCJgFcAoRn0Lty1h0niSXZZSxKZUxQLAVY5OoigA2ioTpBdicqPuzanSsHCyEIB/lffP/EZopzW31X+y2RqC0uwGxXlMQtJc0L+cXW9bbLt1nTUJmJyUP0q1BFCUn6RV5Vhpi3IA+/OJLbYSJWIEg93vZFusaJY/c4p9bGVRhGct2H8P3T2KxOnFJKCcIemIfqJp1A5h4Nva/1qUJssuAzasUl2I51d/CEFxWMrUKE51qa5/OJ51jV25ACh3sOR31LdekYZZPe4/BVwTS4jq87Qm1ATUEAtofHCTk4yqIrc1BUrsxMZRoyqfAmNbNYVGYtPe+G9KQPLu1Qc4SCNfZZm8XisMdq7M/BxdFquiyyrIRMml2Dk8+mpOQHxzivWa8lYFP3UqWpQGgKi+Ho5p+8DJkKJGJSlU1LtzDmGU+7h+GUNQoUH7+ccoOE+LFW4OQ34P4lEtQlqUEhzmaEK57gjyMN+ILCmZimBwWcsa0zZ6c2MUO1XY0whOXVtBBUq/J6ZapeLEAClyASHDUL7dYacZclxDCqdm1guntlKwl0A95SiCAeiT3jyfrD/AI1v1KJUmSkd7Elf9KUggeKvgDFVsV7LkSyhJASSWdORIrlCxRKphKlOSa4jU119IMoTcm30gvikvljNd9HEkUJRiz1SasdjX0BEWa5uOQfy5xOICkzcD3+f8wz1aKTabKTMpUDUa0gu6LHinNl3TU8mjuFJfc78snXgv9tmy1jvBCwzuQD5RVbRPlyp6S+FAGVSBUjLaofpA9lsbhgphUuHpzNKiILVY2lkkBLFi5zVnT+QUrq8Ujif0+d6rorPLG+PHd9jafxCkpdLl6A5Bzuo/dYzd3EJMrAogLQo+KSSzdKjyhHYgezDkuCaCuFJqSRq5IDbAxDOsocHut/LUV+8oxOKlcWaHJzSY5VxGQT9IxCU2NAoZpcZsmj8uUejv6WPyQ+s/wDyXaSUMO8jKofV9aVpGvZVNQQ2EVDEbV6+BENhw0uXKGEoK2AdRLeiXajxrZuF1hKMZQVu61ZuzqOg5DpGn68H5I8aYrl2JQcsA2TF6nKsQSrKcbEgAHUt9mHa7qUrEO6HoKmmTnLNqCIbNdOEKdjUnN9tx1iq9RBR4/qD6bbsAmWdJUpIIOAB21epbVmMMJNjQJKcKknEa8uofoIjtN0qE4rQUgYCBm4IJwuGLjqYJkXZiKCQB3wSAaZgtlUOT4RCc4S8jq9L4Bb/AEh1JBScIFHYjIHxaALvkS5agaqIUSCE706HbPTnBVou8qm4EhGFOZJqpW5ozV9BGDdi0qfEB7IDE6cm5Q+PIsceMWI8fJ2zebfUrup7OcWd+6nM9VZaQplTErUpeFYKiVJPd3Ya9I1vaQsJSiWRjUgEqUohn2YFzXM9YIsd3mXZkgsVJSK4jz5bQIycVSG4xbB51oSlRdKj7NQ2VadaGI5csKWAzEpeoZtW9CYYXXdSlIC1qBMw4iM2DAAORsK8yY0ttnUmalYZklII3Z0nTUEw8JuOkdKCaEVsBEwkJzyNMhT40jEmaycQxAasBUdfKJbJIUbQymwkNnkXxHTJ1ekM7vuvEnCahKnzOQqwpyETcVJ2VWR8eK6NrLeCUSJksBQxOS4YDu8jtAZPZJUVAqNCGLFv8H4R62hfZzWwjHMMtPIMAXpslvEwQqU8+YCBhCMLPqCmvSK83x4+CHBXYvMv2pplnAf5kuMvvxiey3ggJqlRoHYJILKGmLV4ZzZo7BQY0Ch5KIhDJnpSmUGPfUl+iWUfMhPrE0kuv5Q8lyWxjMvaSU4GmAuC5SPkp4KvG+LOqzoQkqUsBPdwkaNmru5xW7znAYlc06akufhEsuygrCXPeSfSsU5tvkFr2qHhDC7ryVLJwtQYgD3gQrdyDRiOog6z37KM3FMcOsEqDlI3A1oX8s4redpKDonAPLED6wddskdjJJriduTMT8Yg4RbujoyYwuyYj8SuYtScJKmUS3MODXLlEti7MoV3/eYKc+y+dK0B8IgwJlo7RQcJAFNykKOe7geEB2dRKkgt30TJh5AApSkcqkk7xSL4qgS2yVU2SliFqJOySXDb0ESrvpBTgGJykFyHq3juI9abr74FKJJ8geXKNU2H8xZoyUqU3JFAPJHrHS90+b7Ao1Hj4MT7bKx4iVYVJYd01ZhpzBhauZLxKIWMzuKHJnESrZctLj2JaeVcCVK8yYxKu4KQ717o86n4wXK3YIx1SJOyQpLBQoMWYrp51gW02ZIUctTn5RLLsABH+31J+kQrlBWPLMDLYQ3LTXyc43X2C0qQpZUCwA0NdHr4QwuWVKTaUrKkJSASSVbgwDY7MwWHzD/9f7RLd1kC5kx8yRX/AGvCt2kvgLW2/klN5SkTEKKg6XSSlyxrUhmIHskaiILXNkzULMsjFUsaYQHZKcVTWtOUYtNgGIjQKXlyUIzYbGnCp/fU3+3D9IeM2ocBXFOXIAsyKEEkZMMnLaEZNnEpAKnBSqlFJDFRrUjReT7xYFWZKFFgGZ/It84qs6WJdo7NnTMK0lx/MW8miH06ZdTqNDRE5TDPzjMKVXEXooeUYg8R/qfY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D:\Documents and Settings\ОЛЕКСАНДРА\Рабочий стол\діти\P1060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857364"/>
            <a:ext cx="3214710" cy="214313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2" name="Picture 4" descr="D:\Documents and Settings\ОЛЕКСАНДРА\Рабочий стол\діти\P1060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4214818"/>
            <a:ext cx="3243145" cy="24320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086724" cy="1928802"/>
          </a:xfrm>
        </p:spPr>
        <p:txBody>
          <a:bodyPr>
            <a:normAutofit fontScale="90000"/>
          </a:bodyPr>
          <a:lstStyle/>
          <a:p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4400" dirty="0" smtClean="0"/>
              <a:t/>
            </a:r>
            <a:br>
              <a:rPr lang="uk-UA" sz="4400" dirty="0" smtClean="0"/>
            </a:br>
            <a:r>
              <a:rPr lang="uk-UA" sz="3600" dirty="0" smtClean="0">
                <a:solidFill>
                  <a:srgbClr val="FF0000"/>
                </a:solidFill>
              </a:rPr>
              <a:t> </a:t>
            </a:r>
            <a:r>
              <a:rPr lang="uk-UA" sz="4400" dirty="0" smtClean="0">
                <a:solidFill>
                  <a:srgbClr val="FF0000"/>
                </a:solidFill>
              </a:rPr>
              <a:t> 	</a:t>
            </a:r>
            <a:r>
              <a:rPr lang="uk-UA" sz="4900" u="sng" dirty="0" smtClean="0">
                <a:solidFill>
                  <a:srgbClr val="FF0000"/>
                </a:solidFill>
              </a:rPr>
              <a:t>7 січня – Різдво Христове</a:t>
            </a:r>
            <a:r>
              <a:rPr lang="uk-UA" sz="4400" dirty="0" smtClean="0">
                <a:solidFill>
                  <a:srgbClr val="FF0000"/>
                </a:solidFill>
              </a:rPr>
              <a:t/>
            </a:r>
            <a:br>
              <a:rPr lang="uk-UA" sz="4400" dirty="0" smtClean="0">
                <a:solidFill>
                  <a:srgbClr val="FF0000"/>
                </a:solidFill>
              </a:rPr>
            </a:br>
            <a:r>
              <a:rPr lang="uk-UA" sz="4400" i="1" dirty="0" smtClean="0">
                <a:solidFill>
                  <a:srgbClr val="FF0000"/>
                </a:solidFill>
              </a:rPr>
              <a:t>     </a:t>
            </a:r>
            <a:r>
              <a:rPr lang="uk-UA" sz="4400" i="1" dirty="0" smtClean="0"/>
              <a:t>Хай ця зірничка в Різдвяні свята                        	несе все добре до вашої хати    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3971924" cy="4110046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dirty="0" smtClean="0"/>
              <a:t>Зранку народ йде на церковне Богослужіння.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Після обіду дорослі й малеча ходять колядувати.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Колядники вітають господарів дому із Різдвом Христовим.</a:t>
            </a:r>
            <a:endParaRPr lang="ru-RU" dirty="0"/>
          </a:p>
        </p:txBody>
      </p:sp>
      <p:pic>
        <p:nvPicPr>
          <p:cNvPr id="3075" name="Picture 3" descr="D:\Documents and Settings\ОЛЕКСАНДРА\Рабочий стол\діти\P11602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357430"/>
            <a:ext cx="4159251" cy="41195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FF0000"/>
                </a:solidFill>
              </a:rPr>
              <a:t>	</a:t>
            </a:r>
            <a:r>
              <a:rPr lang="uk-UA" sz="4400" u="sng" dirty="0" smtClean="0">
                <a:solidFill>
                  <a:srgbClr val="FF0000"/>
                </a:solidFill>
              </a:rPr>
              <a:t>13 січня – Меланії, Щедрий вечір</a:t>
            </a:r>
            <a:r>
              <a:rPr lang="uk-UA" sz="4400" dirty="0" smtClean="0">
                <a:solidFill>
                  <a:srgbClr val="FF0000"/>
                </a:solidFill>
              </a:rPr>
              <a:t/>
            </a:r>
            <a:br>
              <a:rPr lang="uk-UA" sz="4400" dirty="0" smtClean="0">
                <a:solidFill>
                  <a:srgbClr val="FF0000"/>
                </a:solidFill>
              </a:rPr>
            </a:br>
            <a:r>
              <a:rPr lang="uk-UA" sz="4000" dirty="0" smtClean="0">
                <a:solidFill>
                  <a:srgbClr val="FF0000"/>
                </a:solidFill>
              </a:rPr>
              <a:t>	</a:t>
            </a:r>
            <a:r>
              <a:rPr lang="uk-UA" sz="4000" i="1" dirty="0" smtClean="0"/>
              <a:t>Нині Мелані, завтра - Василя</a:t>
            </a:r>
            <a:endParaRPr lang="ru-RU" sz="4000" i="1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429124" y="2143116"/>
            <a:ext cx="4257676" cy="4181484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k-UA" sz="2400" dirty="0" smtClean="0"/>
              <a:t>Варять кутю, заправлену скороминою, печуть млинці та пироги.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Парубки й діти підбирають костюми для вечірнього дійства.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Звечора до опівночі обходять оселі зі щедрівкою </a:t>
            </a:r>
            <a:r>
              <a:rPr lang="uk-UA" sz="2400" dirty="0" err="1" smtClean="0"/>
              <a:t>“Меланка”</a:t>
            </a:r>
            <a:r>
              <a:rPr lang="uk-UA" sz="2400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Грають у гру </a:t>
            </a:r>
            <a:r>
              <a:rPr lang="uk-UA" sz="2400" dirty="0" err="1" smtClean="0"/>
              <a:t>“Водіння</a:t>
            </a:r>
            <a:r>
              <a:rPr lang="uk-UA" sz="2400" dirty="0" smtClean="0"/>
              <a:t> </a:t>
            </a:r>
            <a:r>
              <a:rPr lang="uk-UA" sz="2400" dirty="0" err="1" smtClean="0"/>
              <a:t>кози”</a:t>
            </a:r>
            <a:r>
              <a:rPr lang="uk-UA" sz="2400" dirty="0" smtClean="0"/>
              <a:t>.  </a:t>
            </a:r>
            <a:endParaRPr lang="ru-RU" sz="2400" dirty="0"/>
          </a:p>
        </p:txBody>
      </p:sp>
      <p:pic>
        <p:nvPicPr>
          <p:cNvPr id="1027" name="Picture 3" descr="D:\Documents and Settings\ОЛЕКСАНДРА\Рабочий стол\діти\DSC01805.JPG"/>
          <p:cNvPicPr>
            <a:picLocks noChangeAspect="1" noChangeArrowheads="1"/>
          </p:cNvPicPr>
          <p:nvPr/>
        </p:nvPicPr>
        <p:blipFill>
          <a:blip r:embed="rId2" cstate="print"/>
          <a:srcRect t="5482" r="3179"/>
          <a:stretch>
            <a:fillRect/>
          </a:stretch>
        </p:blipFill>
        <p:spPr bwMode="auto">
          <a:xfrm>
            <a:off x="357158" y="2571744"/>
            <a:ext cx="3971101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857388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rgbClr val="FF0000"/>
                </a:solidFill>
              </a:rPr>
              <a:t>	</a:t>
            </a:r>
            <a:r>
              <a:rPr lang="uk-UA" sz="4000" u="sng" dirty="0" smtClean="0">
                <a:solidFill>
                  <a:srgbClr val="FF0000"/>
                </a:solidFill>
              </a:rPr>
              <a:t>14 січня </a:t>
            </a:r>
            <a:r>
              <a:rPr lang="uk-UA" sz="4000" u="sng" dirty="0" err="1" smtClean="0">
                <a:solidFill>
                  <a:srgbClr val="FF0000"/>
                </a:solidFill>
              </a:rPr>
              <a:t>–Новий</a:t>
            </a:r>
            <a:r>
              <a:rPr lang="uk-UA" sz="4000" u="sng" dirty="0" smtClean="0">
                <a:solidFill>
                  <a:srgbClr val="FF0000"/>
                </a:solidFill>
              </a:rPr>
              <a:t> старий рік, Василя</a:t>
            </a:r>
            <a:r>
              <a:rPr lang="uk-UA" sz="4000" dirty="0" smtClean="0">
                <a:solidFill>
                  <a:srgbClr val="FF0000"/>
                </a:solidFill>
              </a:rPr>
              <a:t/>
            </a:r>
            <a:br>
              <a:rPr lang="uk-UA" sz="4000" dirty="0" smtClean="0">
                <a:solidFill>
                  <a:srgbClr val="FF0000"/>
                </a:solidFill>
              </a:rPr>
            </a:br>
            <a:r>
              <a:rPr lang="uk-UA" sz="4000" dirty="0" smtClean="0">
                <a:solidFill>
                  <a:srgbClr val="FF0000"/>
                </a:solidFill>
              </a:rPr>
              <a:t>   </a:t>
            </a:r>
            <a:r>
              <a:rPr lang="uk-UA" sz="4000" i="1" dirty="0" smtClean="0"/>
              <a:t>А що другий празник – Святого Василя</a:t>
            </a:r>
            <a:r>
              <a:rPr lang="uk-UA" i="1" dirty="0" smtClean="0"/>
              <a:t/>
            </a:r>
            <a:br>
              <a:rPr lang="uk-UA" i="1" dirty="0" smtClean="0"/>
            </a:br>
            <a:r>
              <a:rPr lang="uk-UA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285992"/>
            <a:ext cx="3829048" cy="314327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uk-UA" sz="2800" dirty="0" smtClean="0"/>
              <a:t>З раннього ранку хлопчики беруть зерно і засівають у оселях.</a:t>
            </a:r>
          </a:p>
          <a:p>
            <a:pPr>
              <a:buFont typeface="Wingdings" pitchFamily="2" charset="2"/>
              <a:buChar char="Ø"/>
            </a:pPr>
            <a:r>
              <a:rPr lang="uk-UA" sz="2800" dirty="0" smtClean="0"/>
              <a:t>Виносять на подвір</a:t>
            </a:r>
            <a:r>
              <a:rPr lang="en-US" sz="2800" dirty="0" smtClean="0"/>
              <a:t>’</a:t>
            </a:r>
            <a:r>
              <a:rPr lang="uk-UA" sz="2800" dirty="0" smtClean="0"/>
              <a:t>я </a:t>
            </a:r>
            <a:r>
              <a:rPr lang="uk-UA" sz="2800" dirty="0" err="1" smtClean="0"/>
              <a:t>“дідуха”</a:t>
            </a:r>
            <a:r>
              <a:rPr lang="uk-UA" sz="2800" dirty="0" smtClean="0"/>
              <a:t> і спалюють</a:t>
            </a:r>
            <a:r>
              <a:rPr lang="uk-UA" sz="2400" dirty="0" smtClean="0"/>
              <a:t> </a:t>
            </a:r>
            <a:r>
              <a:rPr lang="uk-UA" sz="2800" dirty="0" smtClean="0"/>
              <a:t>його.</a:t>
            </a:r>
          </a:p>
          <a:p>
            <a:pPr>
              <a:buFont typeface="Wingdings" pitchFamily="2" charset="2"/>
              <a:buChar char="Ø"/>
            </a:pPr>
            <a:r>
              <a:rPr lang="uk-UA" sz="2800" dirty="0" smtClean="0"/>
              <a:t>Вітають всіх Василів.</a:t>
            </a:r>
            <a:endParaRPr lang="uk-UA" sz="2400" dirty="0" smtClean="0"/>
          </a:p>
          <a:p>
            <a:pPr>
              <a:buFont typeface="Wingdings" pitchFamily="2" charset="2"/>
              <a:buChar char="Ø"/>
            </a:pPr>
            <a:endParaRPr lang="uk-UA" sz="2400" dirty="0" smtClean="0"/>
          </a:p>
          <a:p>
            <a:pPr>
              <a:buFont typeface="Wingdings" pitchFamily="2" charset="2"/>
              <a:buChar char="Ø"/>
            </a:pPr>
            <a:endParaRPr lang="ru-RU" sz="2400" dirty="0"/>
          </a:p>
        </p:txBody>
      </p:sp>
      <p:pic>
        <p:nvPicPr>
          <p:cNvPr id="2050" name="Picture 2" descr="D:\Documents and Settings\ОЛЕКСАНДРА\Рабочий стол\діти\PC180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143116"/>
            <a:ext cx="4198910" cy="33575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4400" u="sng" dirty="0" smtClean="0">
                <a:solidFill>
                  <a:srgbClr val="FF0000"/>
                </a:solidFill>
              </a:rPr>
              <a:t>18 січня – </a:t>
            </a:r>
            <a:r>
              <a:rPr lang="uk-UA" sz="4400" u="sng" dirty="0" err="1" smtClean="0">
                <a:solidFill>
                  <a:srgbClr val="FF0000"/>
                </a:solidFill>
              </a:rPr>
              <a:t>“голодна”</a:t>
            </a:r>
            <a:r>
              <a:rPr lang="uk-UA" sz="4400" u="sng" dirty="0" smtClean="0">
                <a:solidFill>
                  <a:srgbClr val="FF0000"/>
                </a:solidFill>
              </a:rPr>
              <a:t> кутя, </a:t>
            </a:r>
            <a:r>
              <a:rPr lang="uk-UA" sz="4400" u="sng" dirty="0" err="1" smtClean="0">
                <a:solidFill>
                  <a:srgbClr val="FF0000"/>
                </a:solidFill>
              </a:rPr>
              <a:t>Свят-вечір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935480"/>
            <a:ext cx="4143404" cy="438912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uk-UA" dirty="0" smtClean="0"/>
              <a:t>Готують </a:t>
            </a:r>
            <a:r>
              <a:rPr lang="uk-UA" dirty="0" err="1" smtClean="0"/>
              <a:t>“голодну”</a:t>
            </a:r>
            <a:r>
              <a:rPr lang="uk-UA" dirty="0" smtClean="0"/>
              <a:t> кутю.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Проводиться в храмах освячення води, якою окроплюють церкви, ікони, житла.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Проводять обряд </a:t>
            </a:r>
            <a:r>
              <a:rPr lang="uk-UA" dirty="0" err="1" smtClean="0"/>
              <a:t>“закликання</a:t>
            </a:r>
            <a:r>
              <a:rPr lang="uk-UA" dirty="0" smtClean="0"/>
              <a:t> </a:t>
            </a:r>
            <a:r>
              <a:rPr lang="uk-UA" dirty="0" err="1" smtClean="0"/>
              <a:t>морозу”</a:t>
            </a:r>
            <a:r>
              <a:rPr lang="uk-UA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Співають щедрівок.</a:t>
            </a:r>
          </a:p>
          <a:p>
            <a:pPr>
              <a:buFont typeface="Wingdings" pitchFamily="2" charset="2"/>
              <a:buChar char="Ø"/>
            </a:pPr>
            <a:endParaRPr lang="uk-UA" dirty="0" smtClean="0"/>
          </a:p>
        </p:txBody>
      </p:sp>
      <p:sp>
        <p:nvSpPr>
          <p:cNvPr id="18436" name="AutoShape 4" descr="data:image/jpeg;base64,/9j/4AAQSkZJRgABAQAAAQABAAD/2wCEAAkGBhQSERUUExQWFRUWGBoYGRgYGCAZHBoYGBgYGh0cGhobGyYfHRsjHBcaHy8iJScpLSwsGh4xNTAqNSYrLCkBCQoKDgwOGg8PGikkHyQpLCwpLC0vLCwsKSwsLCwsLCksLCwsLCwsKSwsKSwsLCwpLCwsKSksLCwpKSwpLCwsLP/AABEIAKkBAAMBIgACEQEDEQH/xAAbAAADAQEBAQEAAAAAAAAAAAAEBQYDAgcBAP/EAEMQAAIBAgQDBgQEBAQEBQUAAAECEQMhAAQSMQVBUQYTImFxgTKRobFCUsHRIzNy8AcUYoIVFpKiJEOy4fE0U3OT0v/EABoBAAMBAQEBAAAAAAAAAAAAAAIDBAEABQb/xAAuEQACAgEDAgQFBAMBAAAAAAABAgARAxIhMQRBEyIyUWFxgaHwQlKR4RRi0UP/2gAMAwEAAhEDEQA/AKDM8UZ/ApEXgfFPqAfr1x8qUKVH+azamB0gSTG5iN+lpjmRjnJVajSuWpx+aoVggDmAZCz5yf8ASMMcpwNE8T+NjJZj8IK7ayTq362tytiPHiJ81fUyzLmCeS/oIvyz1ao0ZektNDYk+JvndRf+o4Y5LgCkNULd+0N4mYhJFoLbqJB8rYxz/a2lTkUwax8MT4aS6Qfhgamk3tbzxOZ/jVbMMBVYmfhQC0/6aY39b40vjx/EzFx5cvwH3lXm+0WXpABSapBBC0jpSV5F/wAQ9AcIc32vruCEIop/o8PrLnxfbC3J5J6rFaalmHIDvGB2vcInTxMOdsUGX7GFdL5iotEe1R/XW3gU7DwqYnCjky5eOJQuHDh9XP8AMmi5u5YkbyTpB/3MZc+k4PyPAcxWANKmxHIhdIj/APJUif8Aapw1zfajJZUk0aXeVdu8dizTefE0nePh8sJ8722zeYbTTmmOQgyY2jdtrWGAGNF9Rv5R4Z29C1846TseqHVmK9OmLAAeM3jnVsIm5Cc8ZZrP8LoyG7zMEXhmLC0iwBCAb3A54R5bsZm6/jqEwdyTG5iYu0DaYH0wevZbKUpNXMKxEyKdzO0D4j7j5XwywPSv8/3FGj63J+A/qbVf8SkVSuXyoi+wCg3EfCJBjnO/ywBX7fZ2qSAESxHwzZhe0zMxy3+WC34lkKVkoM9z4nOmBy+ItcbzF+gjGVT/ABA0/wAtKVMD4YUki0coB97c8ccjVzDXED6Uv5wP/iHFKxsam8wFaOdrL12+2Pi8Dz7ANrq6bXJt+X8+3Ly2nHT9tsy/wlztdKYkxteCTHLpfGVXjeca8VgepqFP2wF3GjE/sohH/J2d2Znm9y4EaTJ2JHPbH6n2CzQtrfpdwJtNjF7cx98LhXzBB28wa0/TXOOozMbJ82P2OMv8/BN0v3K/n1jH/kbOAghn8lDTE+XL32546Xs3xBRCvUG9ww22/MB0F8LTUzA5D5tjo5/MraQL/wD3Yv7vjp2h/dYwo5LiNGSHqQDewMFf9x2m+OP+N8SpC8xbdSNhH5d7bzgZOPZwQR3pjo+ofrbyxtS7bZlPj1bz40BvEWJE7Y4E9jMOF/2qYdlf8QKyjTUoBgRBKHYEkmQLzMX8hGDz2yyVeTWprq595SBkkiJY+KN7W5YWp22pvHe0aT7STImB5gx+vXHa5rI1RGh08xDifMAx9BywYysO8S2BQbKEfKN1yeRqpFNygOpoWobgDbTUJTreLWtjLN9h7k03QgEgyDTNrzqpeEjlOixtfCj/AJUytS9Guo8m8JttYRNpO1oxlU7N56gS1J2IExpbULQbXBjzAIx2pTyv59IAWvS/0M6zvAK1IHWjqBeSutf/ANlO4HmyDfC/uzGqZXmVOtR7j4feNsNcl25zNAgVaYeJJgEMDAF7SRA6focNKPHMhmzLKKdUWDSVcADkyaSSSBuTvgfDRh5TGF8i+tb+IiPLdoK1MXbWvMN4x851RYbk+mKDJdrkcgVPBfxSNQIiCCYsNj8I9cYZvsdrJejVDmBZrHnINVLEgD4mWDqG+J7P8NqUY71SvmYWT/pqA923uVbywQbJi+X8xTYsGbjn+JY1+CUao1rItqDqZSQdgQZ1ReVxnVzuay401FFeneCfiB/qkSRb4oN98SeTztSix7tmVral2J82Q2Yece+Kfhna+m381RTJMs6g6WgR41uwgRtI9MNXMj87GTvhyY/9h8ZvlBRrj+E2mqLmmzFT0ETEj5+vPHTO9MlKjMgIgMVmG87z/u5Y/Z7gdKpTDyi2B1p8EzGpSCSNxcYXj/MZdx3imso5O1yByDc95gj36ZkxleROxOrGro+0Lz3HaNJAmlXeBNND4FYGRqeJsYtva4GJnivGKtcjvGsTZAIWeUL+I+Zk4Ey2XNRtKAliCQAJJA3IWwA/1MQo6nbFHS7NUcsgq55x17tWEGJszDxObbAKtzgC2TL8o9MWPDzz94iyHD6tditJCxBuQRAIj4nJKqYmwDG22KGn2dy2WWc3VBJiadM6Qf6mMvU5AyQB+UYW8R7fOVNPJoqIoAEQADcyBsogi3lgPhvZGvXJevUgDcvYDUOY+I2BuYGMGheNzHHU3qOkfeMs5/iJpHd5OkqKOYUCIjcCwHKD1OFtDgubzhkkldtTHSsbC552iwO2GSZjJ5RRoTvXWDqYjQDzAGmDf8okxvhTn+0lfMyBLDnHhW22ogyY/wBRwLOTyYWND/5r9TGlLgeToR31Uu+5poPmCQSQ2wuQBjmr21SiIy9JKW0kCTbyBgG/W8DCmhwGrU+M+HeF8I+ZH1CnH2nllpbKJ+vzMn5RhfiDtGHGn6zqMzzXF8zXuQxEW1+FfZbA+074yXhrt8VSPJRHvJj7HBDcQMljPqZn5m+Oalfnyxosmd4gUeQATqjwWl0J82M/aBhnlOFpMKFB9APsJ+uA+EJ3rwQStyYt6YZ5DOIVBpgjWNUG7RMfQ4F7EHWzd4wo5JYuoPrJ+5wUqUkBOhABcnQNvlOA1ZrHYYLotO+EgXFsZ1T7QUPzEf7T+gwxynElcakbUPIn6jl74VVuBU3uJU+W3y2+WAH4PVonUjW9QJ8iD++KApEQdLbAynPFV0ltdhMmbCN/lhZU7U0Pz/8Aa30tieoZarXWAy6dTMRMXJm43InDOj2eRfjJY/IfvjdzO0qvJnZzVGqDpCt1lL/UY5bKUj+AD0kfbHdcqg0qAAOQxi9QEYUUFmMVj2gWZ4PRImB7wfuCcJa/BKZPht6W/fDzM0NS7xAOEyjSZwSjbmOGVgYLV4XUT4XJHRr/AL/bGmT4xmKJkarb6Tb3W4I8iBjStnD1xxl+8qnwqSPzbAehOCCtDbMD6wI6yvbWnVGnMIlTpMIRaP6fYabjHdfguUr/AMt+7Zo8Li0+pO07QeeF9XgjFYYK3tJG/wCOxwtbhTKYplw3NSCw/wC0Ex6g+uCINbwB4ZPlNH7RnU4BnMoQ1NmK9BD8um8+xwfkf8R9PhzVO2xYXUxYCNtp8PP2wjyfaOvlzuV/7knrpa2/Qjc4eUuL5XN2zFPSzWNRPlLLEz66hblglYjgzMmIkeZb+IjH/l7K5pJyjqrb6DdNUAnwwGpXMShFzsdsT2e4bUokLVUqT8LFgVMx8NSApJHJgp9eeme7IVaMVsvUDLa9P3tA353Xptg7hfbs6O6zihlaQWIlTMfGOYAG2+CYI3q2MBSy+g6h94Dw3iNbLsSjHcalK8/9aNFx1sec4quGcfpZnSDCMZlSZVyR+F2upkSBY+uAqnZmnWTvMm0jlTLiFFrK5ul5hTqWw2xNZjKFGII0sI1SsFZIP8RZIAPJgSh5EG2MDPh43H2i3x48+w5+8Z8Y7VUcmpo5MB6r7vuzGZDTJLPJ6xYWAwnyPAq+efXVc38TFjAEmLkfZREzcYOyfZ6lRHe17FpASJZoNxBIgHyt1J2wPxTtI9X+Gg8OwRdgBsGO7RJ5gDywJcmUY8e5Cb+5MZrmcrklXu1FSosHUSNCt0EWO42E+eE2d43XzNpLAbarIvoJifmcC08uPiqHW3TZR69fQQPXG1SvNuQ5bD5CwxlEzi2PGf3GfaWSRTNQ943Q2Ue27fMDyw24dDXa4U2AsB6AQB7DE7TnvLxvh/l8sVFzhpxUKvmSN1LZDccFmUhgbf3viY405/zDWheXp5e5xUlwyAemBHoh/A9ujdMIoIahKSRcmGMiOWD+H8KDKXcnTyjmcFZzg+gb6ucjGnDgyDTNjy35YNuNp2rebNWSlTOlDa8KJJPID1OMezOQADlvDU1FWEzAUyFB6CZjqcbIwVSWOwJJJiw8zbHn9ftlV8TjXTps5LCm6lgxEAddhzHpjFxs+wh+IFWjPV2AM2nHFEwfLHm/B+1GYo6HBNWjUJgVDEkbqrEmKkSeht1x6Xkqq1kFRL02UFDG4PO/OZB8wcLyYmQwVYGG0Ma18srrpYSMD0BAwXTGGofeTsDdiB0OFJTMqDPUmYxzmHwfUMYXZqNzjXoChNUljZiXO1sDUa5mDzwVmqBNwLYwmjABqMGjaHH1AjCRvK9tM+cQqSoGwHtieznEe7XUQCCY+KD5306fkThvxnId9QcUaquReAb25EG4nzwBxomsiE9zA7tl0oZ8QkQbeG0EHmDhqiquagviF08klKl31dbmNFM2u3who5npywv45xbNUoL03oqR4NBWJ/KeYPrffHa9pGzgZK9NRQJ8TIxDDSd1vYgkGCLicc59CaTGoD3kBGZzJnUfgGxR0IIIEi4ODYAbwcab0eZn2a7UGpW7p4bWT4y0kEbgWg7cowq4t2lqVqrhHZKIMKiSAVBN2IjUTvv0xhwLh7LnBpQOs7/lENcXtHvywTmOy7h07sWYMxBsFhiNzyi/lilQgk2bUGqp1w3MuLBoHMG4+uCO9psbnu2mAy/CT6bD2j0OB3oPTkGIibRHrvf74XVs8EOnVM7RB+uB0K/EJcr4txKzI8Xr5UhpgH8SGVN5hgLfOD0w8bMZTOj+KO6qER3ggoxFvFIuTadRt1GPO8hxs0zIsNoN1/bDjLZinUP8JhTf8hMo3kp5HyPtGEviZI9M+LMd/K3vHOY4TmuHP3lMnSYIi6nYxuY5eE9LE4oOGccy/EQqVR3ddZCvsynmQQNt/AfCQb7YR8H7SvR/hVFDLzpPyB30zO45XHSd8a8T7L06o/zGVMgbrJ1oDsD1/pmehItgQ1f8hum4D7HsRE2Zr1cwxZmMGbnc329B0Fh9MC130SqgqOZ5n1/v0Aw5zLaRAt/f0HlhFm1eSYn0x2NLFmDm6j9K7CaZKpeDzwypx03wooTq26TI+2GiuAY3w+iTIjUJqZMRI3xvSzmmA22OEzIXlI88fK1ZGHpHt5zjSOxige8cDOUqYGpgP0xqM3TqjwkT1/cYiMwSSTONslVKGQYwDYVq4xcjE0JW52sqUmd5imJMXMeXviXbtK9RwlCnrYmAkEm25YyFUdTytOAO13FjUq0aWsKNMsoYyWLCAeROkW9T5Y07IcSCipWaQC3dhYFlTl/1Fj9TOFFaW5VjFmq3j3McGzFeiaVU0qZJBlSXBAMwy8wbWB5Yle0HZanlZ/iKyBOahGDnbSV6xFyTh1mO2sMdKqQNrEz6sT9hgLj6jPZM5imCtVD4kU2MA+KDziRFpnGIzgi+I04wNzzUXdnuzy1O7poA1WoCCzkgUl1TqXSJLW+KfLa+PUODcLOUpClrLjW7AtuFdpC+cD7nE9/hrkUp5QPp8bMQXI8UAgATvptMbYskqAi8HAZnOoiJsGqE3A2x9BuRjBbYIC88CrRRFTmv5XwNmcuCI54KqVYE4XV88eQwTG5gmFeFAEzGAMzlRI68o547rgkzyxtlKViznwjbqT0GF2JQLAnKcDSzVNRcG+kwAPyswifScT+ayYc6A4UoWsqltVyZ5GYI354a9oM0AVB1wARCJqA2Oo+IDy5nf1wpyWYy9NhLd4ap0l4UBSTYAmRFiN7EfJl9o/Hjb1wROCpRAZ3BLEnu5EbhRq0mCSeX1OHXfI4NLTYHSIiBbUAV8vIzgDjGSpNTIpstNxOnU9mINwwZQw2326YEy9R6av8AASTqtUBExESDKna5GOO80Yzz3gfHlU1ClMaANyBBEW1Su02gbmRgVc4z0qlM1lU0lka9RLyxm4kSPCL2vzxuMpVrVadEMPFLaplS+klmJH5QIC77euABSehWVAGNRoBp6DrKtcQomZ0zY8ul8PQWKgZKU7mowzvCKSKpzOcpUy3iUBHZQSoiGECwNojnhdl+CJK91n6FRRtpqaHAmY0vbe+/thxxfh7CiXq0h3fNKpEseoUElW3uYI6RiA7S8GGXrmmPhKq6zcw4mPbbFGIBxXEhzFsZvkT2DK5bLGyii9QDxEgM3yN49LYHzYpLMqhXzpj7xjxZQyQQxB3UgkEehG2HuS7d11Gmq3fLt4vjA8nFz74Z4Pe5N4lneXGbq0iIYyORX8EnkeQ8tvvjXhvFamXYMCINhUiVOx01BzFp+oJ3E1kc2cwZpsHtPi+MX25E/XBnf1aR0lBBsQehvz2/fob4mfB3Evw9UAND7ibZrjHM7TgDNdoVFr7T5YT1OOCCNM9MALxSCZUGfnitcXvPMbMe0bNxt2MDB3Cc5ULQWJtz5RjvhVakVhQoBgn/AN/MYf5HKINh8ueNZQIIzXzMRnYEEY4UQD574JpZLUb2gyLYIqZMn+/LCHNSnHRiynRnlhf2lz/+XpKFsztpDdIEk+txh7Tpm8emJ7tTnNDLTI1KRJGncrJPi9IsMbsanLYJgPCMort/EnU5nUw1klRN+nW18Y0avdF6anwayVPW0H0NoI8sGcOK0VFSWAI/lnYEmDfckdPXA/H8oKbU6qIVV/iYiBtbV57weeF3bV2lanSNQmdSrAk7fph32Uq1FqVVp3lCwB2mLT7jCKqv4Syav6hzE++DOEZju9FWk2rQQj+puLflZdv6WBxzLax4yAmp7Fl11UkgaZUGOhIBP1ONFWMTnC+1dPuAajgGTCzcDkD6dcB1e0tTNVRRyqyTuxnSo5seZA9p6Yjq4rQ178Sh4jx5aKlo1R5xz5dcfeE9oP8AMF1ClSkHqrAmJUwPQg4lCgSuRRRqxptpqV6i962sCT3aMdKjceFTGD+zfbFatY0tCeIFg6ALLKPhbbU0TcC0RfHBKhMo07CU1RuU4HDY7GZUGcZvVDHGRXEzZsE5fSUIJ5kfMYHi+NqmQK0y56gx5dThbCjGK1wLtvRQ5d30guGVA3MKXUkA+2It8yi0hSqCBo3FyGYk7dQb++LHtFW8DdFdqnuoXT9cSuW4EHXU8m9wPn+uCDit56XTCk3mHBc0VLKjt3f4iyl5UfkpmVX1JwXW41TQaaCsrLLFix+oUARPLGHEM+tFDSonxdV2UevNuXlhJRSKbmPyr8zJ/wDThoGoXHEC7l52dc5hjVMLpBQcyXg6o5sFBF5i4x3wjg/+SGYzNaoKtVp/iadJWkFmAJsSReNwFHXGvZpVpUmT8SIur1bUT7aj9PLCbjefaqXSfAwDN0WiolifMzt6YYo0mhPFy5BlN9oh7Y9snWtFHbQpYMJBLXuOYAtiSzGYq5iqatQ6maATECwgAAbADDnjbtWzD11paV0oSAQ2lCIXVFgxF4xhQy6mJBk22t6wDi1SEElKF2q4rNHUepjptfHP+THITH4o+2KThWQTMh6dKoO8VJUEFdZ6CeVhJ5SMIKfE4JDqymSI3g7ERvIxquTdQWRV7zNKbIdSkgg2IsQfI4osl2h72Fr/AB2AfYH18/PCukFYEqZA38pPPpgXMUdPWP794wV2ZmihYgDG/v8AvjMpONAL47JxRUjnOWzjIbHnfHo3A6pKqQbWx5uyDFF2a4qafh3GAZdQqZwbnpAG0DGr0ZXywvy+eBWevPB+X8VwZBiIM2jf1M/QY897BqXJxqnNLJqdhGEfbfss1Wkr0o10pJBOmVkGzGwIib74pUpzcHCvtjn3p0AEAlzpO0hYkwDvJgHHKCOIV2anmzceWkGoFdaBQFZSImfigreYF7GR54bUuNUKlBEZiARpOqCuqdzIMGOYiI88A5HhYJ1VVUiWDR7G4jl9Yx3xHhFAUzotMXFrHkeuCbQSBHprUE7VOBwLL09JlcwxWCusqBIJDbSbAjoDGKLsDwMNlswGohe9BAJaSQosANxDqTqPPyxFUeCVAGdV1KLSQD9D88ej/wCHOoZcOH10vhCgRDiNckkm3KLEMbCMa6mqu4vULvTUB4X2QqVQCXVKLANqABdpG0dR529cW/DclSoIEpCBzO5Y9WPP02HLCfg1ZtAU7Kzp/wBLEfbFBw3LLULayQqgbHr5+2F1tZm5MxLFZ5fxGtpzuZ/itRYOzpC62NRipgMBsYt0kY740O8IqUJd4UVWUFtT6Ce8OmL8iY3xYduOE0jRY0aaJVJVhVBh/DyLGZtNv2xn2CoNSQu2g1ah1MzE877DngGYDcShG8sJ4XnxVphgZYBQ45htN5HKd98MKT4Z5Stl6xK6ULCzMq6TPPzwjdyCR0JHyOFGLMdZJEJLG4HL98fuI8QAHgt5bj5YCpVdIVebISfUmccd1/EUcrE/37YQ7HtG40F7wbtDljEfm1x9P0xKCalHSxJiOceE+H6EYq+IZvvGH+lJB82aB9MSmaQpVYDkTA6qbkDz2PtjE5qelgPlozHO8OUudA+ECY8sZZfLnXTpLBLuGM7QIN45eE4Lo8RVFYxqYmR77T09Ma9nB4q2YqG6jSsKSSzbhVUEmFGwHPFWMEnednyaMZJjDLN/OrAtIEum50KKkiOv8RWkflxH8S40YqbkQAQL25BiLAEjnvFhjvOcQ7zv6lJagKlEYNK608burqDZYAF73xbcQ4Np4Y9MKgYAM3h8JaQWJA3EEjqBtihgEIJ7z5/E1rQkH2erU3o5ijVZ1qnx0/EVRjHwlYiZ2ncG1xgWrVKo0XIB9eYsfrhTmSxbxAAr4TfmCfi5364Io15lT5i+8G39nFBTuICZjw0y4dxFqDrUpmCBB8xzH0GGXHuFMaCZx2BNVgGAXTBIMHzbw3674S0xuD6YY9peNVK+mm7DTTvbYnSo35wPucMKnUCIlWGkgz72VzgTNU7SKk02BFiHtcc4IBxTcZ4FT3Sx5pyv+U8vTbEPlMyEKso8QvJn4vbphrk+0DswDkQed7et9sA6EmxGYsukUYrCXxw9O+PQKvAaDeJGo1U6aNJtaFZCJicCVeymVqHSlUq28a9X3Bt54Px19oBwN2kQKeN8u+gzikr9haqyQQwBkHcMANh4p+mFtXgJQgO+ifhJRoPuATbBDKh7wThf2muT7TMogiRtfocOaPa0MoRgFvBDEgFSd5F55kfKcIhwp1de6JdhuaZB0tJvBjTHmLGb4yzXDWU7Fuvrz5z53wB0uaMwBkE9Ky3HKZIhhEWgjbCHt5xtf4QUjUJO/Jo26/DiHdmG1sdZtWqJTkywJEk3FxYfe+MbEFhY2a7j7hy95JDSHJO8MHtbzHOeWPlDhHxGq4pzMDeBqi/LaIwu4WhSpVh4ZKZg7HUSZkcyftgajn3qVCGm9gBzPIfr6nCNJJNGXaxQ1DeGPxZTU7oEijMFhvaxjFt2G4QKVNqiVNVKs2pAT4hErLDmYv5De5xALwd6lXRTWNSlgJja5USbny98WPYOKdFydcl48QIXz0EjfaQdrdcc4FUpiwTdtKDItD116VdQ/wB6K33nDGjVPcV6gbSApAEfiF5+VvfCwP8A+IqAfip0291Z0P0Ix8z3HloIKXdCozS5DfAAdieu23liZjtUcBbgic5LOUszTZ6xKUtOnWW8IMWCn8benS8zgGp2ooUENHLqztEGo1yx9iAB5DbCTiedqVm1NcgeFYhUB5KOQ++BOH6qd1Yod9USD6g2xgUVct0m5T9juKtVzk1JhQbTYkwBJ9L74tMvk0HiJBF4n159TiH4P2mWkwLUKRaf5iAITMSSAImwxccP0VaauPEraokbjUb4HTvEZ/cwPPP4iwNxcHl6Hyxxl8ydFSq1rW9gf1OGTZfSbLPnz+R5YWcQoZisYCBVHKRfzP7YBscxMg4MW5aqO6kXbUiFRy0yfqRbHHaHhIYUyDBPgabeI3B+4+WPlPhuYoMW7vVNhcsPcKb9b4CzNSo7S0tptpCEAf7QPqcBoIMtR97B2g9XgTwAfcjD3hmVNHLneXJbpA2H2J+WEi9ialUy/wDCSdjJaJ6Cy2nc26Yc8T4qoSrpsEQwPJVtHoBi3GhE87q+p8RdNyX4QjVazpt3maWbfgVFbnyIU3x6DnSFoVS1wEefTSZxJ9kcyKtSkQZ0ZdWMiCCwVIkbgeIXvin42/8A4WvYnwMIHy+2Mzk6/lEdOBU8UzuRqU6op1VKuABJ5ppBWeo0kQeljtgvuFpiT8MSCYJAI5Hp5YsP8RnBqUxpmKd4sfjOkqeREGOVyOeIzMVKNVQq1DTqc1bwoW8xNieotitMmoCJyYSDOMnw3va6BPErtcqdgN99oHI3HnjrtJwV6NZwKbd3IKsASNMAXaLEG18BjLvTIeSsGxBG/VSDceeD8/2or1KXdkwD8TL4Sy9GA8+Y3w06r2iRpo3zEj1zsBH7/vgjh6h6iq7hF/MwJiNpjaeuAXcnmTjelM2wziZL1uweay7fw6ne0ybqTpYcphvCbdPlgeuzZee8RgZAAY6ZBHyMeU4rqJplTVy9XQkFmog2kD8IYeHyGx8sb5Ks1Sm61afdqQf5gXS17EoT6EixEnENk8y0UooTz+lm3rOzZfXa5IcKoA82IBMchg3L8dqkaWTvqZ3RbxIJlWYTN9xa8bxj7xLhdM1tGVCEtcKp8Ou5Om8C14Ft42x+o8FDUjVq16Q0PoJUsSDA8K2BLXkATyPXHGqsQwb2J3hHZVjWJ/hUVHh8ThrggsZqa7Ne1rx0F6rh9HL1NXcvABiz2t5E+IXsYxKU6NFmA76oCRoFV1KoSYWBpIN4AkwLY2zOUOWcCm6aj4XamdNyd6iONTAnoSAT54C73m6SDUf5zsrQdiTTJPXRH1AE48u4jUWjmatMppFOqWUMZIiSJHObelsVNbitak5KuKcTAC6JBg/lhjeBzscdVe0CMP41JKpJ3dQLTsYHxA3m08umNRjBZO8SJmFXQyTUXu1DlYJ1sZlgYiDqHy64WZysHCKrEkFm+Eg0yJ8HRpgX5YdHhVGpqeilQeKXlpVQRZRbl1O4wbwng9Pvj3hARFljyvYAwLDc+2NDKpjPCLLfaT9DKvYksTBgz8JMQ3nAt74aZnOGilAKT4qYepcnVVL1AzGeZCgegGGWeyCh6nduDTnwsNoIB/v0wZQ7K0K+XpVTUCto0sC8QwLcj842xy5Rqsws/TjwvL3gnDe0RLCo3JGEnaAyH6YcZbidDMVUBUVCstBFtKjU0x+EAEmcLcz2RNICKgYOxpbEDVVU6b9ZUffC7g3DKlDMMalOQKVQxq0bLMqwnxTEWIvBBwVo9kSHTkTTH/aCr3tWpVQyGiVNmW0RHMdDbCerSYwoQ7A2E/acM6tfwTIuDuNJ6+ICRvfYDyxhl9Lq+qNfNQ0L84sZO24sMSVPVD0AJS9kOGI1GolagQCVf+Ih0mZWFJg6hE25HFVRy+lQqgAKAABaANgMRPZWpVGZRAzlQrEy5YKNIUkyS35UUbATuTi9UeeGqAJFlYliTMKinHNOuBzB64IqZSdiB6icL63B6jjT3pC7mBpJ8tQuBhqqIhmM4zldjIDaPPTP6/TAdPiFQkBQFbn4WqSZ/Do/D5tEbRzwW3Z6KYRGRADM6NRn/VqJLes4WcX7M1+7OjNGIJKrTFMH/oM/PBUIq2IgvHeMVKQZajhqhGkKo0hV3LNLHxGwHptibfMhsjXcEayNECZlj+L1xw3ZKurbagbgg87Xww4FwSX0PESXYHYBBAn/AHH6Y1iALgqCxqFdhOz75fvGcMNSIBqtszEx8+eGfHM9VWaVCm1SqyE+ETonYsPO8T0w2zi1u5LJpR7xrkkDlYCzeR2wFweg1KmWg1O8OtqitraYiGVoa21pxDZY2Z6Y0gbSSz6CtmKtVtXdoQgIUlBpEHU0QDJNsSnEuCAyIBI5i+peRBGPbMo2kRJCnZY03MkyI8+l8TfGny1WoKYp0vAIqVo0ikv5U0kS3IDaeRwxWo2J1hxpInjSpouGO+wt/fyxvVDW/hTPMTJ6GQI+mPR6HYXLu5qo9REYmBUUNOkSW5FZMwDMwTbHKZnQfCZHIxEiY25bYq8YHiSeAZ5w3Ba2g1DSqBRzI2+d8YNXNhNum1/THonaJKj0mCCWI9+Ux5xiNp9ls03iFExykqD7LM4amUMLMW+MqaEo+HcBrs4rU2Cp+Gq0rvK2S5O0cxywx4vxilSpqGqd68/hkKOp0mdIkxzJiPCMLK1dqiuwYtPi3JBgR72tG/LA3/LPimrURdV9GqH0BZ1OAJpi0CZNxY4kVw3ql2XHo3HeZ5jiDMp1VQpBgg1IDAgnwabKY5BZGxEHHVTLoXp94W7khFBpEMwA3dQCF1abSBtyvgLiGUooh0MDE+FiS2rxAgRaYZTeATMYV5PiFRKocMbRAm3KAOsQtvLDgti1kgO/MoUqBl0hSqqfhLFpEX6WkavKcM8n2jU0/wDL1gzJsrlrpyA1XJWP0EYQ5fMs7MmncknpBmSY2E+XXDXLcNAANQs1/wDy1Fx1Bcj022wqtPMrG4i2sQzXOoqSpJJJkESIK2IEb23wRUaSFVQXcgATzNht1P64ZZPNZRnZXy+YVmPNiQbRMDSkW5nFRwnhGWV0enSQMDrs0lYBiwJEW5HnjidpgNGhAuOZNMrk+4p7g+Jpu9RiATPTkB0AxF/5qAQWKHrIOoj7DzGK3iY/zNZlqeGkgJMuEJZp039iYx0+R4fTIDkBjbc1Lmx1MpMCJuf0wGP394zMaGmJ8qk5UlSSCSb+Vup5g40y401XDKSUKjwSAQQCLqZuD85wRxHMUldqdGO6F1gyPYgnnOLTgOUoNSpMRT7zu1LE6dU6QLnfpywABJIjcrVjWTHFHYUXJDpodHZGEfC6wR6AGeflg6rl1FcGqphCJgEeBz4tS7XDAzeYJG2HvGaVF6dSkz0aTVFZPG5AuImFBEgGY3xzxjKq+SnUjDuwO9RiJIUAm4uPDN72wIWpOWsSCfMAsFPwgkqrC7QRE2gDmbzaIwjzNJVqt4qgML8N5JJLTcQSb++KHNIKlKSJKGNSnYjoemBaOVAdATqYojk8xrWQPaDhiZNIO0e2LURvtGfYSkz5pahWqulagY7q4geFj5FgQCNxj0GtmwhA5ftjzw8fNBERWIOuoTbkRTx8XtCxIkk8weWHopcap52dgjlZ6Wc8IF98b06nPELk84anjnmLA+eK9sxCiN4GN4gcwp6wG5x2tQHAqMDjZHGFk3CAqFoBF8Ztw9GGwHnHMc74+hJjHTINiY8pwB4hgbwPOcIDqQKtVT1D/wBg4l85lu4q+OtWKQSQHuT9wPTFVVZRab+uAswlM7gE9Tc4XsY1WIk5leI0HOilTq1HIvrcqIH5qhYtHkInHGSyytVFMhARfRSPgpLzvu1Vvh1HYTGD6/DaZkAFZ/KdNukjljjL8LSmSaepSQBIPT1wBjgQN51xqufB3ShlXXrA30+FfCOZF7eWJirTKrIA8B0+oB3/AF98UR4cL6TokySsySeoJIv5AYGr8O8JEG8kkW+Y2Pr6YYgqCWB2mIzClQIFxfG9BhHLCoZbT+/9nHHfldjhtRRuITTYUiaO0T4iAPFEMyXg/EYWJ1A8pwkzVCqwLq5DtfSbSCoBhoAJuRB3GxJxRcHTJgGozO1Qb6wQuq/waCJ9yelsb8W4hTcHWrvYaYYqQN7Mtp6gzGDB0naGQXG8hKuXZYD2AsASBbnPnPM4Kp5lY0uAxAtcCN4Ji77zvIgRzwzfK0hDE1BTOxPibXz/AKtxex++NU7MpAde8n41m9o5qsyff1wbZV/VAXp2vafaWUCqqkKWMl5EGSdpiTAMSTjWllbQGYLcWJsOVyb8vnjGnlGWmXbVASQHQgNfe0ggDz9cEUa6M5VhSNPxANTQBlAkqxg7mNtjthRurEdajaZ18iYS+uRN5aJJjfYkAH3w87KP3RzLjSTTphU082qNAAt/p+hxnU4UmZZadOroWmQAs7tBBuBLG0y1xtGGNSmmSpd2zamfWwBMBAAUQeo1MdO/iHTCzk2rvORSzbSazVZgNT2khix2gjef6flgdQgBIIv0sPT/AOcMMjkO9gKacsJ8SnUCAB4SojTuZkMfOMdN2WqaeRIjkfPYfi+czGC1qNiYTBweINljKk8wSPaJ/wDfHHdFqjqBJmIP2PyHXbBqcPekGVg0tBAb8Phi1zC+XlGGHEOBGo7V8tNQEgmmFKurQAYkeJSbyvXbAhhqjmB8MXMaRamHDL4h8SuvM2Eg7G4M47TN6VqLLFNLErJ0zohdMXnWfvgXv2de7eVqIpZS5Mv+EUyDedTSPlh92e7KFKZNbQGmAhggR1IaASTt5YNwBvIdRoiT/DKnd0ayFdQ8BF9tXhJk9Ss++OeH5pBWXWNI7oLPKabVIn2aP9uKbjXBFTL1CFXYfD5Xvf1wv4DwxayRALISNviRvFHz1X88L8pJ+MoRmGJT7GT/AB5Q6K6X0uyMfJ4ZT80YYXo7gXw+4TTmo1Hk/gjzuUPqHAv64bJ2ScA6kO2w3xVhyBVoyLrMRGTV7wDs1xxf5ZMHl54uaedDKs4j6nZMnxaWEc4uPcfrgs1K1KAVaImY5ftjHAcggxaNpFGVwrdMa0ak4k8rxqRBMee2GWX4geojnjGCiEoZt5R5jiZ+BRA2nngAueeBmz4MHHfeXj6YmcEmUKKG86rJexOAHzJBvjevmIG39+WFNaqW57frgzVVMUEm4Y2d88faedM9cLG2xlUqlYvjOIWmPnrcsDV2MH7YX08zG/rjGrxSDOCBnaB2mmYwFVUR+mOX4hq3x8GYBkWwWqpnhExT/wACoAyr5oQLA0gACZmYbY3uMBZvhBAJSq7RyNIgx/UGIP0w5ofG/v8Ac4ZcI/mVP75YsGIAzzj1T1Jjg+aFIeMVGFwIYKt+ZLzcEC3rhnme0dIKIpuvmXVtXkPBhdxz+e/9I/XCnL7n3wGTBj5qOx9TmO2qME4qjiGVmAYMoWQAbzK6SDM9RjPNuh1xSc7aWKww5WhtIETvJvuMV/AP5eGq/rjzz1OkmhPVXpNQssZA5ntOG0h6KOQNJLTTJjZlKnUG5mSRc414f2rqBSO5p1Kg+FjpLAdGJufUcsVHG/hPocee1PjX1xThZcooiSdTjbB5laUtfttXUWpJM87jlBMG/O3l5xgij2qzLnwLSAmdMyYncwp22jz+XzgP8gepw0/8r3GGnpsQHEg/zc3vAV4w1RvFl6DttJqMoXyMpc898EZfNMYK0qQiJKV3MEdIYffG+Q+I+n7454t8Jws4kA4hDqszbap8zeaaqIenTqRt3gDm082cnngDI0qlFyVZaJNjEKAPWDy5Yb8P/kr/AEr9jgPinxJ6/rjFIG1TMhZiLMa1+K02olTVAlYnWrC/+ycKuGcRo0CYrBpIsEZ7jY/DtjjI/wD1Seg+5x61k/5ftiTLn8M7CeiOnATkzyCpnMu1Y1O+VCTN6bpefNSN78sVg7SqVhaiQRuGMH5W9sOuPfA3pjyzKfFW9f3wWLN4g4qdk6cKt3ctmrswB1CD0AA9oBIwJWqQSyyLRqFQKPSCi3xC8F/nr6/vj0XiPxH+lvth6jzVPOyGhYkzxEG7wSObWI9jN/QYxy3FiLEWnf8As2wTxP8AmP6U/wD0nCrMb+4+2KwikbxAysp2jocWQjcgA3O4wWnF1MXuOc2xL5vl6frjTJ/h9cTMgE9FMpYWZYV+KeHlb+/TANTiCE7j2v8AbAmf2peoxaZL+WP6R98R58vh9pdhxalu5HtnE5k/9Lf/AM4xr8Qokj+Ko8iY++LCthVxn+UfTC8fUFjVRv8Ajr7ybasObDyv9sZO07H64AyXw1cdZPY+2L1G1yNxRqEaJONqNIC8/wBzjunv7DGlLf3wVQL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8" name="AutoShape 6" descr="data:image/jpeg;base64,/9j/4AAQSkZJRgABAQAAAQABAAD/2wCEAAkGBhQSERUUExQWFRUWGBoYGRgYGCAZHBoYGBgYGh0cGhobGyYfHRsjHBcaHy8iJScpLSwsGh4xNTAqNSYrLCkBCQoKDgwOGg8PGikkHyQpLCwpLC0vLCwsKSwsLCwsLCksLCwsLCwsKSwsKSwsLCwpLCwsKSksLCwpKSwpLCwsLP/AABEIAKkBAAMBIgACEQEDEQH/xAAbAAADAQEBAQEAAAAAAAAAAAAEBQYDAgcBAP/EAEMQAAIBAgQDBgQEBAQEBQUAAAECEQMhAAQSMQVBUQYTImFxgTKRobFCUsHRIzNy8AcUYoIVFpKiJEOy4fE0U3OT0v/EABoBAAMBAQEBAAAAAAAAAAAAAAIDBAEABQb/xAAuEQACAgEDAgQFBAMBAAAAAAABAgARAxIhMQRBEyIyUWFxgaHwQlKR4RRi0UP/2gAMAwEAAhEDEQA/AKDM8UZ/ApEXgfFPqAfr1x8qUKVH+azamB0gSTG5iN+lpjmRjnJVajSuWpx+aoVggDmAZCz5yf8ASMMcpwNE8T+NjJZj8IK7ayTq362tytiPHiJ81fUyzLmCeS/oIvyz1ao0ZektNDYk+JvndRf+o4Y5LgCkNULd+0N4mYhJFoLbqJB8rYxz/a2lTkUwax8MT4aS6Qfhgamk3tbzxOZ/jVbMMBVYmfhQC0/6aY39b40vjx/EzFx5cvwH3lXm+0WXpABSapBBC0jpSV5F/wAQ9AcIc32vruCEIop/o8PrLnxfbC3J5J6rFaalmHIDvGB2vcInTxMOdsUGX7GFdL5iotEe1R/XW3gU7DwqYnCjky5eOJQuHDh9XP8AMmi5u5YkbyTpB/3MZc+k4PyPAcxWANKmxHIhdIj/APJUif8Aapw1zfajJZUk0aXeVdu8dizTefE0nePh8sJ8722zeYbTTmmOQgyY2jdtrWGAGNF9Rv5R4Z29C1846TseqHVmK9OmLAAeM3jnVsIm5Cc8ZZrP8LoyG7zMEXhmLC0iwBCAb3A54R5bsZm6/jqEwdyTG5iYu0DaYH0wevZbKUpNXMKxEyKdzO0D4j7j5XwywPSv8/3FGj63J+A/qbVf8SkVSuXyoi+wCg3EfCJBjnO/ywBX7fZ2qSAESxHwzZhe0zMxy3+WC34lkKVkoM9z4nOmBy+ItcbzF+gjGVT/ABA0/wAtKVMD4YUki0coB97c8ccjVzDXED6Uv5wP/iHFKxsam8wFaOdrL12+2Pi8Dz7ANrq6bXJt+X8+3Ly2nHT9tsy/wlztdKYkxteCTHLpfGVXjeca8VgepqFP2wF3GjE/sohH/J2d2Znm9y4EaTJ2JHPbH6n2CzQtrfpdwJtNjF7cx98LhXzBB28wa0/TXOOozMbJ82P2OMv8/BN0v3K/n1jH/kbOAghn8lDTE+XL32546Xs3xBRCvUG9ww22/MB0F8LTUzA5D5tjo5/MraQL/wD3Yv7vjp2h/dYwo5LiNGSHqQDewMFf9x2m+OP+N8SpC8xbdSNhH5d7bzgZOPZwQR3pjo+ofrbyxtS7bZlPj1bz40BvEWJE7Y4E9jMOF/2qYdlf8QKyjTUoBgRBKHYEkmQLzMX8hGDz2yyVeTWprq595SBkkiJY+KN7W5YWp22pvHe0aT7STImB5gx+vXHa5rI1RGh08xDifMAx9BywYysO8S2BQbKEfKN1yeRqpFNygOpoWobgDbTUJTreLWtjLN9h7k03QgEgyDTNrzqpeEjlOixtfCj/AJUytS9Guo8m8JttYRNpO1oxlU7N56gS1J2IExpbULQbXBjzAIx2pTyv59IAWvS/0M6zvAK1IHWjqBeSutf/ANlO4HmyDfC/uzGqZXmVOtR7j4feNsNcl25zNAgVaYeJJgEMDAF7SRA6focNKPHMhmzLKKdUWDSVcADkyaSSSBuTvgfDRh5TGF8i+tb+IiPLdoK1MXbWvMN4x851RYbk+mKDJdrkcgVPBfxSNQIiCCYsNj8I9cYZvsdrJejVDmBZrHnINVLEgD4mWDqG+J7P8NqUY71SvmYWT/pqA923uVbywQbJi+X8xTYsGbjn+JY1+CUao1rItqDqZSQdgQZ1ReVxnVzuay401FFeneCfiB/qkSRb4oN98SeTztSix7tmVral2J82Q2Yece+Kfhna+m381RTJMs6g6WgR41uwgRtI9MNXMj87GTvhyY/9h8ZvlBRrj+E2mqLmmzFT0ETEj5+vPHTO9MlKjMgIgMVmG87z/u5Y/Z7gdKpTDyi2B1p8EzGpSCSNxcYXj/MZdx3imso5O1yByDc95gj36ZkxleROxOrGro+0Lz3HaNJAmlXeBNND4FYGRqeJsYtva4GJnivGKtcjvGsTZAIWeUL+I+Zk4Ey2XNRtKAliCQAJJA3IWwA/1MQo6nbFHS7NUcsgq55x17tWEGJszDxObbAKtzgC2TL8o9MWPDzz94iyHD6tditJCxBuQRAIj4nJKqYmwDG22KGn2dy2WWc3VBJiadM6Qf6mMvU5AyQB+UYW8R7fOVNPJoqIoAEQADcyBsogi3lgPhvZGvXJevUgDcvYDUOY+I2BuYGMGheNzHHU3qOkfeMs5/iJpHd5OkqKOYUCIjcCwHKD1OFtDgubzhkkldtTHSsbC552iwO2GSZjJ5RRoTvXWDqYjQDzAGmDf8okxvhTn+0lfMyBLDnHhW22ogyY/wBRwLOTyYWND/5r9TGlLgeToR31Uu+5poPmCQSQ2wuQBjmr21SiIy9JKW0kCTbyBgG/W8DCmhwGrU+M+HeF8I+ZH1CnH2nllpbKJ+vzMn5RhfiDtGHGn6zqMzzXF8zXuQxEW1+FfZbA+074yXhrt8VSPJRHvJj7HBDcQMljPqZn5m+Oalfnyxosmd4gUeQATqjwWl0J82M/aBhnlOFpMKFB9APsJ+uA+EJ3rwQStyYt6YZ5DOIVBpgjWNUG7RMfQ4F7EHWzd4wo5JYuoPrJ+5wUqUkBOhABcnQNvlOA1ZrHYYLotO+EgXFsZ1T7QUPzEf7T+gwxynElcakbUPIn6jl74VVuBU3uJU+W3y2+WAH4PVonUjW9QJ8iD++KApEQdLbAynPFV0ltdhMmbCN/lhZU7U0Pz/8Aa30tieoZarXWAy6dTMRMXJm43InDOj2eRfjJY/IfvjdzO0qvJnZzVGqDpCt1lL/UY5bKUj+AD0kfbHdcqg0qAAOQxi9QEYUUFmMVj2gWZ4PRImB7wfuCcJa/BKZPht6W/fDzM0NS7xAOEyjSZwSjbmOGVgYLV4XUT4XJHRr/AL/bGmT4xmKJkarb6Tb3W4I8iBjStnD1xxl+8qnwqSPzbAehOCCtDbMD6wI6yvbWnVGnMIlTpMIRaP6fYabjHdfguUr/AMt+7Zo8Li0+pO07QeeF9XgjFYYK3tJG/wCOxwtbhTKYplw3NSCw/wC0Ex6g+uCINbwB4ZPlNH7RnU4BnMoQ1NmK9BD8um8+xwfkf8R9PhzVO2xYXUxYCNtp8PP2wjyfaOvlzuV/7knrpa2/Qjc4eUuL5XN2zFPSzWNRPlLLEz66hblglYjgzMmIkeZb+IjH/l7K5pJyjqrb6DdNUAnwwGpXMShFzsdsT2e4bUokLVUqT8LFgVMx8NSApJHJgp9eeme7IVaMVsvUDLa9P3tA353Xptg7hfbs6O6zihlaQWIlTMfGOYAG2+CYI3q2MBSy+g6h94Dw3iNbLsSjHcalK8/9aNFx1sec4quGcfpZnSDCMZlSZVyR+F2upkSBY+uAqnZmnWTvMm0jlTLiFFrK5ul5hTqWw2xNZjKFGII0sI1SsFZIP8RZIAPJgSh5EG2MDPh43H2i3x48+w5+8Z8Y7VUcmpo5MB6r7vuzGZDTJLPJ6xYWAwnyPAq+efXVc38TFjAEmLkfZREzcYOyfZ6lRHe17FpASJZoNxBIgHyt1J2wPxTtI9X+Gg8OwRdgBsGO7RJ5gDywJcmUY8e5Cb+5MZrmcrklXu1FSosHUSNCt0EWO42E+eE2d43XzNpLAbarIvoJifmcC08uPiqHW3TZR69fQQPXG1SvNuQ5bD5CwxlEzi2PGf3GfaWSRTNQ943Q2Ue27fMDyw24dDXa4U2AsB6AQB7DE7TnvLxvh/l8sVFzhpxUKvmSN1LZDccFmUhgbf3viY405/zDWheXp5e5xUlwyAemBHoh/A9ujdMIoIahKSRcmGMiOWD+H8KDKXcnTyjmcFZzg+gb6ucjGnDgyDTNjy35YNuNp2rebNWSlTOlDa8KJJPID1OMezOQADlvDU1FWEzAUyFB6CZjqcbIwVSWOwJJJiw8zbHn9ftlV8TjXTps5LCm6lgxEAddhzHpjFxs+wh+IFWjPV2AM2nHFEwfLHm/B+1GYo6HBNWjUJgVDEkbqrEmKkSeht1x6Xkqq1kFRL02UFDG4PO/OZB8wcLyYmQwVYGG0Ma18srrpYSMD0BAwXTGGofeTsDdiB0OFJTMqDPUmYxzmHwfUMYXZqNzjXoChNUljZiXO1sDUa5mDzwVmqBNwLYwmjABqMGjaHH1AjCRvK9tM+cQqSoGwHtieznEe7XUQCCY+KD5306fkThvxnId9QcUaquReAb25EG4nzwBxomsiE9zA7tl0oZ8QkQbeG0EHmDhqiquagviF08klKl31dbmNFM2u3who5npywv45xbNUoL03oqR4NBWJ/KeYPrffHa9pGzgZK9NRQJ8TIxDDSd1vYgkGCLicc59CaTGoD3kBGZzJnUfgGxR0IIIEi4ODYAbwcab0eZn2a7UGpW7p4bWT4y0kEbgWg7cowq4t2lqVqrhHZKIMKiSAVBN2IjUTvv0xhwLh7LnBpQOs7/lENcXtHvywTmOy7h07sWYMxBsFhiNzyi/lilQgk2bUGqp1w3MuLBoHMG4+uCO9psbnu2mAy/CT6bD2j0OB3oPTkGIibRHrvf74XVs8EOnVM7RB+uB0K/EJcr4txKzI8Xr5UhpgH8SGVN5hgLfOD0w8bMZTOj+KO6qER3ggoxFvFIuTadRt1GPO8hxs0zIsNoN1/bDjLZinUP8JhTf8hMo3kp5HyPtGEviZI9M+LMd/K3vHOY4TmuHP3lMnSYIi6nYxuY5eE9LE4oOGccy/EQqVR3ddZCvsynmQQNt/AfCQb7YR8H7SvR/hVFDLzpPyB30zO45XHSd8a8T7L06o/zGVMgbrJ1oDsD1/pmehItgQ1f8hum4D7HsRE2Zr1cwxZmMGbnc329B0Fh9MC130SqgqOZ5n1/v0Aw5zLaRAt/f0HlhFm1eSYn0x2NLFmDm6j9K7CaZKpeDzwypx03wooTq26TI+2GiuAY3w+iTIjUJqZMRI3xvSzmmA22OEzIXlI88fK1ZGHpHt5zjSOxige8cDOUqYGpgP0xqM3TqjwkT1/cYiMwSSTONslVKGQYwDYVq4xcjE0JW52sqUmd5imJMXMeXviXbtK9RwlCnrYmAkEm25YyFUdTytOAO13FjUq0aWsKNMsoYyWLCAeROkW9T5Y07IcSCipWaQC3dhYFlTl/1Fj9TOFFaW5VjFmq3j3McGzFeiaVU0qZJBlSXBAMwy8wbWB5Yle0HZanlZ/iKyBOahGDnbSV6xFyTh1mO2sMdKqQNrEz6sT9hgLj6jPZM5imCtVD4kU2MA+KDziRFpnGIzgi+I04wNzzUXdnuzy1O7poA1WoCCzkgUl1TqXSJLW+KfLa+PUODcLOUpClrLjW7AtuFdpC+cD7nE9/hrkUp5QPp8bMQXI8UAgATvptMbYskqAi8HAZnOoiJsGqE3A2x9BuRjBbYIC88CrRRFTmv5XwNmcuCI54KqVYE4XV88eQwTG5gmFeFAEzGAMzlRI68o547rgkzyxtlKViznwjbqT0GF2JQLAnKcDSzVNRcG+kwAPyswifScT+ayYc6A4UoWsqltVyZ5GYI354a9oM0AVB1wARCJqA2Oo+IDy5nf1wpyWYy9NhLd4ap0l4UBSTYAmRFiN7EfJl9o/Hjb1wROCpRAZ3BLEnu5EbhRq0mCSeX1OHXfI4NLTYHSIiBbUAV8vIzgDjGSpNTIpstNxOnU9mINwwZQw2326YEy9R6av8AASTqtUBExESDKna5GOO80Yzz3gfHlU1ClMaANyBBEW1Su02gbmRgVc4z0qlM1lU0lka9RLyxm4kSPCL2vzxuMpVrVadEMPFLaplS+klmJH5QIC77euABSehWVAGNRoBp6DrKtcQomZ0zY8ul8PQWKgZKU7mowzvCKSKpzOcpUy3iUBHZQSoiGECwNojnhdl+CJK91n6FRRtpqaHAmY0vbe+/thxxfh7CiXq0h3fNKpEseoUElW3uYI6RiA7S8GGXrmmPhKq6zcw4mPbbFGIBxXEhzFsZvkT2DK5bLGyii9QDxEgM3yN49LYHzYpLMqhXzpj7xjxZQyQQxB3UgkEehG2HuS7d11Gmq3fLt4vjA8nFz74Z4Pe5N4lneXGbq0iIYyORX8EnkeQ8tvvjXhvFamXYMCINhUiVOx01BzFp+oJ3E1kc2cwZpsHtPi+MX25E/XBnf1aR0lBBsQehvz2/fob4mfB3Evw9UAND7ibZrjHM7TgDNdoVFr7T5YT1OOCCNM9MALxSCZUGfnitcXvPMbMe0bNxt2MDB3Cc5ULQWJtz5RjvhVakVhQoBgn/AN/MYf5HKINh8ueNZQIIzXzMRnYEEY4UQD574JpZLUb2gyLYIqZMn+/LCHNSnHRiynRnlhf2lz/+XpKFsztpDdIEk+txh7Tpm8emJ7tTnNDLTI1KRJGncrJPi9IsMbsanLYJgPCMort/EnU5nUw1klRN+nW18Y0avdF6anwayVPW0H0NoI8sGcOK0VFSWAI/lnYEmDfckdPXA/H8oKbU6qIVV/iYiBtbV57weeF3bV2lanSNQmdSrAk7fph32Uq1FqVVp3lCwB2mLT7jCKqv4Syav6hzE++DOEZju9FWk2rQQj+puLflZdv6WBxzLax4yAmp7Fl11UkgaZUGOhIBP1ONFWMTnC+1dPuAajgGTCzcDkD6dcB1e0tTNVRRyqyTuxnSo5seZA9p6Yjq4rQ178Sh4jx5aKlo1R5xz5dcfeE9oP8AMF1ClSkHqrAmJUwPQg4lCgSuRRRqxptpqV6i962sCT3aMdKjceFTGD+zfbFatY0tCeIFg6ALLKPhbbU0TcC0RfHBKhMo07CU1RuU4HDY7GZUGcZvVDHGRXEzZsE5fSUIJ5kfMYHi+NqmQK0y56gx5dThbCjGK1wLtvRQ5d30guGVA3MKXUkA+2It8yi0hSqCBo3FyGYk7dQb++LHtFW8DdFdqnuoXT9cSuW4EHXU8m9wPn+uCDit56XTCk3mHBc0VLKjt3f4iyl5UfkpmVX1JwXW41TQaaCsrLLFix+oUARPLGHEM+tFDSonxdV2UevNuXlhJRSKbmPyr8zJ/wDThoGoXHEC7l52dc5hjVMLpBQcyXg6o5sFBF5i4x3wjg/+SGYzNaoKtVp/iadJWkFmAJsSReNwFHXGvZpVpUmT8SIur1bUT7aj9PLCbjefaqXSfAwDN0WiolifMzt6YYo0mhPFy5BlN9oh7Y9snWtFHbQpYMJBLXuOYAtiSzGYq5iqatQ6maATECwgAAbADDnjbtWzD11paV0oSAQ2lCIXVFgxF4xhQy6mJBk22t6wDi1SEElKF2q4rNHUepjptfHP+THITH4o+2KThWQTMh6dKoO8VJUEFdZ6CeVhJ5SMIKfE4JDqymSI3g7ERvIxquTdQWRV7zNKbIdSkgg2IsQfI4osl2h72Fr/AB2AfYH18/PCukFYEqZA38pPPpgXMUdPWP794wV2ZmihYgDG/v8AvjMpONAL47JxRUjnOWzjIbHnfHo3A6pKqQbWx5uyDFF2a4qafh3GAZdQqZwbnpAG0DGr0ZXywvy+eBWevPB+X8VwZBiIM2jf1M/QY897BqXJxqnNLJqdhGEfbfss1Wkr0o10pJBOmVkGzGwIib74pUpzcHCvtjn3p0AEAlzpO0hYkwDvJgHHKCOIV2anmzceWkGoFdaBQFZSImfigreYF7GR54bUuNUKlBEZiARpOqCuqdzIMGOYiI88A5HhYJ1VVUiWDR7G4jl9Yx3xHhFAUzotMXFrHkeuCbQSBHprUE7VOBwLL09JlcwxWCusqBIJDbSbAjoDGKLsDwMNlswGohe9BAJaSQosANxDqTqPPyxFUeCVAGdV1KLSQD9D88ej/wCHOoZcOH10vhCgRDiNckkm3KLEMbCMa6mqu4vULvTUB4X2QqVQCXVKLANqABdpG0dR529cW/DclSoIEpCBzO5Y9WPP02HLCfg1ZtAU7Kzp/wBLEfbFBw3LLULayQqgbHr5+2F1tZm5MxLFZ5fxGtpzuZ/itRYOzpC62NRipgMBsYt0kY740O8IqUJd4UVWUFtT6Ce8OmL8iY3xYduOE0jRY0aaJVJVhVBh/DyLGZtNv2xn2CoNSQu2g1ah1MzE877DngGYDcShG8sJ4XnxVphgZYBQ45htN5HKd98MKT4Z5Stl6xK6ULCzMq6TPPzwjdyCR0JHyOFGLMdZJEJLG4HL98fuI8QAHgt5bj5YCpVdIVebISfUmccd1/EUcrE/37YQ7HtG40F7wbtDljEfm1x9P0xKCalHSxJiOceE+H6EYq+IZvvGH+lJB82aB9MSmaQpVYDkTA6qbkDz2PtjE5qelgPlozHO8OUudA+ECY8sZZfLnXTpLBLuGM7QIN45eE4Lo8RVFYxqYmR77T09Ma9nB4q2YqG6jSsKSSzbhVUEmFGwHPFWMEnednyaMZJjDLN/OrAtIEum50KKkiOv8RWkflxH8S40YqbkQAQL25BiLAEjnvFhjvOcQ7zv6lJagKlEYNK608burqDZYAF73xbcQ4Np4Y9MKgYAM3h8JaQWJA3EEjqBtihgEIJ7z5/E1rQkH2erU3o5ijVZ1qnx0/EVRjHwlYiZ2ncG1xgWrVKo0XIB9eYsfrhTmSxbxAAr4TfmCfi5364Io15lT5i+8G39nFBTuICZjw0y4dxFqDrUpmCBB8xzH0GGXHuFMaCZx2BNVgGAXTBIMHzbw3674S0xuD6YY9peNVK+mm7DTTvbYnSo35wPucMKnUCIlWGkgz72VzgTNU7SKk02BFiHtcc4IBxTcZ4FT3Sx5pyv+U8vTbEPlMyEKso8QvJn4vbphrk+0DswDkQed7et9sA6EmxGYsukUYrCXxw9O+PQKvAaDeJGo1U6aNJtaFZCJicCVeymVqHSlUq28a9X3Bt54Px19oBwN2kQKeN8u+gzikr9haqyQQwBkHcMANh4p+mFtXgJQgO+ifhJRoPuATbBDKh7wThf2muT7TMogiRtfocOaPa0MoRgFvBDEgFSd5F55kfKcIhwp1de6JdhuaZB0tJvBjTHmLGb4yzXDWU7Fuvrz5z53wB0uaMwBkE9Ky3HKZIhhEWgjbCHt5xtf4QUjUJO/Jo26/DiHdmG1sdZtWqJTkywJEk3FxYfe+MbEFhY2a7j7hy95JDSHJO8MHtbzHOeWPlDhHxGq4pzMDeBqi/LaIwu4WhSpVh4ZKZg7HUSZkcyftgajn3qVCGm9gBzPIfr6nCNJJNGXaxQ1DeGPxZTU7oEijMFhvaxjFt2G4QKVNqiVNVKs2pAT4hErLDmYv5De5xALwd6lXRTWNSlgJja5USbny98WPYOKdFydcl48QIXz0EjfaQdrdcc4FUpiwTdtKDItD116VdQ/wB6K33nDGjVPcV6gbSApAEfiF5+VvfCwP8A+IqAfip0291Z0P0Ix8z3HloIKXdCozS5DfAAdieu23liZjtUcBbgic5LOUszTZ6xKUtOnWW8IMWCn8benS8zgGp2ooUENHLqztEGo1yx9iAB5DbCTiedqVm1NcgeFYhUB5KOQ++BOH6qd1Yod9USD6g2xgUVct0m5T9juKtVzk1JhQbTYkwBJ9L74tMvk0HiJBF4n159TiH4P2mWkwLUKRaf5iAITMSSAImwxccP0VaauPEraokbjUb4HTvEZ/cwPPP4iwNxcHl6Hyxxl8ydFSq1rW9gf1OGTZfSbLPnz+R5YWcQoZisYCBVHKRfzP7YBscxMg4MW5aqO6kXbUiFRy0yfqRbHHaHhIYUyDBPgabeI3B+4+WPlPhuYoMW7vVNhcsPcKb9b4CzNSo7S0tptpCEAf7QPqcBoIMtR97B2g9XgTwAfcjD3hmVNHLneXJbpA2H2J+WEi9ialUy/wDCSdjJaJ6Cy2nc26Yc8T4qoSrpsEQwPJVtHoBi3GhE87q+p8RdNyX4QjVazpt3maWbfgVFbnyIU3x6DnSFoVS1wEefTSZxJ9kcyKtSkQZ0ZdWMiCCwVIkbgeIXvin42/8A4WvYnwMIHy+2Mzk6/lEdOBU8UzuRqU6op1VKuABJ5ppBWeo0kQeljtgvuFpiT8MSCYJAI5Hp5YsP8RnBqUxpmKd4sfjOkqeREGOVyOeIzMVKNVQq1DTqc1bwoW8xNieotitMmoCJyYSDOMnw3va6BPErtcqdgN99oHI3HnjrtJwV6NZwKbd3IKsASNMAXaLEG18BjLvTIeSsGxBG/VSDceeD8/2or1KXdkwD8TL4Sy9GA8+Y3w06r2iRpo3zEj1zsBH7/vgjh6h6iq7hF/MwJiNpjaeuAXcnmTjelM2wziZL1uweay7fw6ne0ybqTpYcphvCbdPlgeuzZee8RgZAAY6ZBHyMeU4rqJplTVy9XQkFmog2kD8IYeHyGx8sb5Ks1Sm61afdqQf5gXS17EoT6EixEnENk8y0UooTz+lm3rOzZfXa5IcKoA82IBMchg3L8dqkaWTvqZ3RbxIJlWYTN9xa8bxj7xLhdM1tGVCEtcKp8Ou5Om8C14Ft42x+o8FDUjVq16Q0PoJUsSDA8K2BLXkATyPXHGqsQwb2J3hHZVjWJ/hUVHh8ThrggsZqa7Ne1rx0F6rh9HL1NXcvABiz2t5E+IXsYxKU6NFmA76oCRoFV1KoSYWBpIN4AkwLY2zOUOWcCm6aj4XamdNyd6iONTAnoSAT54C73m6SDUf5zsrQdiTTJPXRH1AE48u4jUWjmatMppFOqWUMZIiSJHObelsVNbitak5KuKcTAC6JBg/lhjeBzscdVe0CMP41JKpJ3dQLTsYHxA3m08umNRjBZO8SJmFXQyTUXu1DlYJ1sZlgYiDqHy64WZysHCKrEkFm+Eg0yJ8HRpgX5YdHhVGpqeilQeKXlpVQRZRbl1O4wbwng9Pvj3hARFljyvYAwLDc+2NDKpjPCLLfaT9DKvYksTBgz8JMQ3nAt74aZnOGilAKT4qYepcnVVL1AzGeZCgegGGWeyCh6nduDTnwsNoIB/v0wZQ7K0K+XpVTUCto0sC8QwLcj842xy5Rqsws/TjwvL3gnDe0RLCo3JGEnaAyH6YcZbidDMVUBUVCstBFtKjU0x+EAEmcLcz2RNICKgYOxpbEDVVU6b9ZUffC7g3DKlDMMalOQKVQxq0bLMqwnxTEWIvBBwVo9kSHTkTTH/aCr3tWpVQyGiVNmW0RHMdDbCerSYwoQ7A2E/acM6tfwTIuDuNJ6+ICRvfYDyxhl9Lq+qNfNQ0L84sZO24sMSVPVD0AJS9kOGI1GolagQCVf+Ih0mZWFJg6hE25HFVRy+lQqgAKAABaANgMRPZWpVGZRAzlQrEy5YKNIUkyS35UUbATuTi9UeeGqAJFlYliTMKinHNOuBzB64IqZSdiB6icL63B6jjT3pC7mBpJ8tQuBhqqIhmM4zldjIDaPPTP6/TAdPiFQkBQFbn4WqSZ/Do/D5tEbRzwW3Z6KYRGRADM6NRn/VqJLes4WcX7M1+7OjNGIJKrTFMH/oM/PBUIq2IgvHeMVKQZajhqhGkKo0hV3LNLHxGwHptibfMhsjXcEayNECZlj+L1xw3ZKurbagbgg87Xww4FwSX0PESXYHYBBAn/AHH6Y1iALgqCxqFdhOz75fvGcMNSIBqtszEx8+eGfHM9VWaVCm1SqyE+ETonYsPO8T0w2zi1u5LJpR7xrkkDlYCzeR2wFweg1KmWg1O8OtqitraYiGVoa21pxDZY2Z6Y0gbSSz6CtmKtVtXdoQgIUlBpEHU0QDJNsSnEuCAyIBI5i+peRBGPbMo2kRJCnZY03MkyI8+l8TfGny1WoKYp0vAIqVo0ikv5U0kS3IDaeRwxWo2J1hxpInjSpouGO+wt/fyxvVDW/hTPMTJ6GQI+mPR6HYXLu5qo9REYmBUUNOkSW5FZMwDMwTbHKZnQfCZHIxEiY25bYq8YHiSeAZ5w3Ba2g1DSqBRzI2+d8YNXNhNum1/THonaJKj0mCCWI9+Ux5xiNp9ls03iFExykqD7LM4amUMLMW+MqaEo+HcBrs4rU2Cp+Gq0rvK2S5O0cxywx4vxilSpqGqd68/hkKOp0mdIkxzJiPCMLK1dqiuwYtPi3JBgR72tG/LA3/LPimrURdV9GqH0BZ1OAJpi0CZNxY4kVw3ql2XHo3HeZ5jiDMp1VQpBgg1IDAgnwabKY5BZGxEHHVTLoXp94W7khFBpEMwA3dQCF1abSBtyvgLiGUooh0MDE+FiS2rxAgRaYZTeATMYV5PiFRKocMbRAm3KAOsQtvLDgti1kgO/MoUqBl0hSqqfhLFpEX6WkavKcM8n2jU0/wDL1gzJsrlrpyA1XJWP0EYQ5fMs7MmncknpBmSY2E+XXDXLcNAANQs1/wDy1Fx1Bcj022wqtPMrG4i2sQzXOoqSpJJJkESIK2IEb23wRUaSFVQXcgATzNht1P64ZZPNZRnZXy+YVmPNiQbRMDSkW5nFRwnhGWV0enSQMDrs0lYBiwJEW5HnjidpgNGhAuOZNMrk+4p7g+Jpu9RiATPTkB0AxF/5qAQWKHrIOoj7DzGK3iY/zNZlqeGkgJMuEJZp039iYx0+R4fTIDkBjbc1Lmx1MpMCJuf0wGP394zMaGmJ8qk5UlSSCSb+Vup5g40y401XDKSUKjwSAQQCLqZuD85wRxHMUldqdGO6F1gyPYgnnOLTgOUoNSpMRT7zu1LE6dU6QLnfpywABJIjcrVjWTHFHYUXJDpodHZGEfC6wR6AGeflg6rl1FcGqphCJgEeBz4tS7XDAzeYJG2HvGaVF6dSkz0aTVFZPG5AuImFBEgGY3xzxjKq+SnUjDuwO9RiJIUAm4uPDN72wIWpOWsSCfMAsFPwgkqrC7QRE2gDmbzaIwjzNJVqt4qgML8N5JJLTcQSb++KHNIKlKSJKGNSnYjoemBaOVAdATqYojk8xrWQPaDhiZNIO0e2LURvtGfYSkz5pahWqulagY7q4geFj5FgQCNxj0GtmwhA5ftjzw8fNBERWIOuoTbkRTx8XtCxIkk8weWHopcap52dgjlZ6Wc8IF98b06nPELk84anjnmLA+eK9sxCiN4GN4gcwp6wG5x2tQHAqMDjZHGFk3CAqFoBF8Ztw9GGwHnHMc74+hJjHTINiY8pwB4hgbwPOcIDqQKtVT1D/wBg4l85lu4q+OtWKQSQHuT9wPTFVVZRab+uAswlM7gE9Tc4XsY1WIk5leI0HOilTq1HIvrcqIH5qhYtHkInHGSyytVFMhARfRSPgpLzvu1Vvh1HYTGD6/DaZkAFZ/KdNukjljjL8LSmSaepSQBIPT1wBjgQN51xqufB3ShlXXrA30+FfCOZF7eWJirTKrIA8B0+oB3/AF98UR4cL6TokySsySeoJIv5AYGr8O8JEG8kkW+Y2Pr6YYgqCWB2mIzClQIFxfG9BhHLCoZbT+/9nHHfldjhtRRuITTYUiaO0T4iAPFEMyXg/EYWJ1A8pwkzVCqwLq5DtfSbSCoBhoAJuRB3GxJxRcHTJgGozO1Qb6wQuq/waCJ9yelsb8W4hTcHWrvYaYYqQN7Mtp6gzGDB0naGQXG8hKuXZYD2AsASBbnPnPM4Kp5lY0uAxAtcCN4Ji77zvIgRzwzfK0hDE1BTOxPibXz/AKtxex++NU7MpAde8n41m9o5qsyff1wbZV/VAXp2vafaWUCqqkKWMl5EGSdpiTAMSTjWllbQGYLcWJsOVyb8vnjGnlGWmXbVASQHQgNfe0ggDz9cEUa6M5VhSNPxANTQBlAkqxg7mNtjthRurEdajaZ18iYS+uRN5aJJjfYkAH3w87KP3RzLjSTTphU082qNAAt/p+hxnU4UmZZadOroWmQAs7tBBuBLG0y1xtGGNSmmSpd2zamfWwBMBAAUQeo1MdO/iHTCzk2rvORSzbSazVZgNT2khix2gjef6flgdQgBIIv0sPT/AOcMMjkO9gKacsJ8SnUCAB4SojTuZkMfOMdN2WqaeRIjkfPYfi+czGC1qNiYTBweINljKk8wSPaJ/wDfHHdFqjqBJmIP2PyHXbBqcPekGVg0tBAb8Phi1zC+XlGGHEOBGo7V8tNQEgmmFKurQAYkeJSbyvXbAhhqjmB8MXMaRamHDL4h8SuvM2Eg7G4M47TN6VqLLFNLErJ0zohdMXnWfvgXv2de7eVqIpZS5Mv+EUyDedTSPlh92e7KFKZNbQGmAhggR1IaASTt5YNwBvIdRoiT/DKnd0ayFdQ8BF9tXhJk9Ss++OeH5pBWXWNI7oLPKabVIn2aP9uKbjXBFTL1CFXYfD5Xvf1wv4DwxayRALISNviRvFHz1X88L8pJ+MoRmGJT7GT/AB5Q6K6X0uyMfJ4ZT80YYXo7gXw+4TTmo1Hk/gjzuUPqHAv64bJ2ScA6kO2w3xVhyBVoyLrMRGTV7wDs1xxf5ZMHl54uaedDKs4j6nZMnxaWEc4uPcfrgs1K1KAVaImY5ftjHAcggxaNpFGVwrdMa0ak4k8rxqRBMee2GWX4geojnjGCiEoZt5R5jiZ+BRA2nngAueeBmz4MHHfeXj6YmcEmUKKG86rJexOAHzJBvjevmIG39+WFNaqW57frgzVVMUEm4Y2d88faedM9cLG2xlUqlYvjOIWmPnrcsDV2MH7YX08zG/rjGrxSDOCBnaB2mmYwFVUR+mOX4hq3x8GYBkWwWqpnhExT/wACoAyr5oQLA0gACZmYbY3uMBZvhBAJSq7RyNIgx/UGIP0w5ofG/v8Ac4ZcI/mVP75YsGIAzzj1T1Jjg+aFIeMVGFwIYKt+ZLzcEC3rhnme0dIKIpuvmXVtXkPBhdxz+e/9I/XCnL7n3wGTBj5qOx9TmO2qME4qjiGVmAYMoWQAbzK6SDM9RjPNuh1xSc7aWKww5WhtIETvJvuMV/AP5eGq/rjzz1OkmhPVXpNQssZA5ntOG0h6KOQNJLTTJjZlKnUG5mSRc414f2rqBSO5p1Kg+FjpLAdGJufUcsVHG/hPocee1PjX1xThZcooiSdTjbB5laUtfttXUWpJM87jlBMG/O3l5xgij2qzLnwLSAmdMyYncwp22jz+XzgP8gepw0/8r3GGnpsQHEg/zc3vAV4w1RvFl6DttJqMoXyMpc898EZfNMYK0qQiJKV3MEdIYffG+Q+I+n7454t8Jws4kA4hDqszbap8zeaaqIenTqRt3gDm082cnngDI0qlFyVZaJNjEKAPWDy5Yb8P/kr/AEr9jgPinxJ6/rjFIG1TMhZiLMa1+K02olTVAlYnWrC/+ycKuGcRo0CYrBpIsEZ7jY/DtjjI/wD1Seg+5x61k/5ftiTLn8M7CeiOnATkzyCpnMu1Y1O+VCTN6bpefNSN78sVg7SqVhaiQRuGMH5W9sOuPfA3pjyzKfFW9f3wWLN4g4qdk6cKt3ctmrswB1CD0AA9oBIwJWqQSyyLRqFQKPSCi3xC8F/nr6/vj0XiPxH+lvth6jzVPOyGhYkzxEG7wSObWI9jN/QYxy3FiLEWnf8As2wTxP8AmP6U/wD0nCrMb+4+2KwikbxAysp2jocWQjcgA3O4wWnF1MXuOc2xL5vl6frjTJ/h9cTMgE9FMpYWZYV+KeHlb+/TANTiCE7j2v8AbAmf2peoxaZL+WP6R98R58vh9pdhxalu5HtnE5k/9Lf/AM4xr8Qokj+Ko8iY++LCthVxn+UfTC8fUFjVRv8Ajr7ybasObDyv9sZO07H64AyXw1cdZPY+2L1G1yNxRqEaJONqNIC8/wBzjunv7DGlLf3wVQL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40" name="AutoShape 8" descr="data:image/jpeg;base64,/9j/4AAQSkZJRgABAQAAAQABAAD/2wCEAAkGBhQSERUUExQWFRUWGBoYGRgYGCAZHBoYGBgYGh0cGhobGyYfHRsjHBcaHy8iJScpLSwsGh4xNTAqNSYrLCkBCQoKDgwOGg8PGikkHyQpLCwpLC0vLCwsKSwsLCwsLCksLCwsLCwsKSwsKSwsLCwpLCwsKSksLCwpKSwpLCwsLP/AABEIAKkBAAMBIgACEQEDEQH/xAAbAAADAQEBAQEAAAAAAAAAAAAEBQYDAgcBAP/EAEMQAAIBAgQDBgQEBAQEBQUAAAECEQMhAAQSMQVBUQYTImFxgTKRobFCUsHRIzNy8AcUYoIVFpKiJEOy4fE0U3OT0v/EABoBAAMBAQEBAAAAAAAAAAAAAAIDBAEABQb/xAAuEQACAgEDAgQFBAMBAAAAAAABAgARAxIhMQRBEyIyUWFxgaHwQlKR4RRi0UP/2gAMAwEAAhEDEQA/AKDM8UZ/ApEXgfFPqAfr1x8qUKVH+azamB0gSTG5iN+lpjmRjnJVajSuWpx+aoVggDmAZCz5yf8ASMMcpwNE8T+NjJZj8IK7ayTq362tytiPHiJ81fUyzLmCeS/oIvyz1ao0ZektNDYk+JvndRf+o4Y5LgCkNULd+0N4mYhJFoLbqJB8rYxz/a2lTkUwax8MT4aS6Qfhgamk3tbzxOZ/jVbMMBVYmfhQC0/6aY39b40vjx/EzFx5cvwH3lXm+0WXpABSapBBC0jpSV5F/wAQ9AcIc32vruCEIop/o8PrLnxfbC3J5J6rFaalmHIDvGB2vcInTxMOdsUGX7GFdL5iotEe1R/XW3gU7DwqYnCjky5eOJQuHDh9XP8AMmi5u5YkbyTpB/3MZc+k4PyPAcxWANKmxHIhdIj/APJUif8Aapw1zfajJZUk0aXeVdu8dizTefE0nePh8sJ8722zeYbTTmmOQgyY2jdtrWGAGNF9Rv5R4Z29C1846TseqHVmK9OmLAAeM3jnVsIm5Cc8ZZrP8LoyG7zMEXhmLC0iwBCAb3A54R5bsZm6/jqEwdyTG5iYu0DaYH0wevZbKUpNXMKxEyKdzO0D4j7j5XwywPSv8/3FGj63J+A/qbVf8SkVSuXyoi+wCg3EfCJBjnO/ywBX7fZ2qSAESxHwzZhe0zMxy3+WC34lkKVkoM9z4nOmBy+ItcbzF+gjGVT/ABA0/wAtKVMD4YUki0coB97c8ccjVzDXED6Uv5wP/iHFKxsam8wFaOdrL12+2Pi8Dz7ANrq6bXJt+X8+3Ly2nHT9tsy/wlztdKYkxteCTHLpfGVXjeca8VgepqFP2wF3GjE/sohH/J2d2Znm9y4EaTJ2JHPbH6n2CzQtrfpdwJtNjF7cx98LhXzBB28wa0/TXOOozMbJ82P2OMv8/BN0v3K/n1jH/kbOAghn8lDTE+XL32546Xs3xBRCvUG9ww22/MB0F8LTUzA5D5tjo5/MraQL/wD3Yv7vjp2h/dYwo5LiNGSHqQDewMFf9x2m+OP+N8SpC8xbdSNhH5d7bzgZOPZwQR3pjo+ofrbyxtS7bZlPj1bz40BvEWJE7Y4E9jMOF/2qYdlf8QKyjTUoBgRBKHYEkmQLzMX8hGDz2yyVeTWprq595SBkkiJY+KN7W5YWp22pvHe0aT7STImB5gx+vXHa5rI1RGh08xDifMAx9BywYysO8S2BQbKEfKN1yeRqpFNygOpoWobgDbTUJTreLWtjLN9h7k03QgEgyDTNrzqpeEjlOixtfCj/AJUytS9Guo8m8JttYRNpO1oxlU7N56gS1J2IExpbULQbXBjzAIx2pTyv59IAWvS/0M6zvAK1IHWjqBeSutf/ANlO4HmyDfC/uzGqZXmVOtR7j4feNsNcl25zNAgVaYeJJgEMDAF7SRA6focNKPHMhmzLKKdUWDSVcADkyaSSSBuTvgfDRh5TGF8i+tb+IiPLdoK1MXbWvMN4x851RYbk+mKDJdrkcgVPBfxSNQIiCCYsNj8I9cYZvsdrJejVDmBZrHnINVLEgD4mWDqG+J7P8NqUY71SvmYWT/pqA923uVbywQbJi+X8xTYsGbjn+JY1+CUao1rItqDqZSQdgQZ1ReVxnVzuay401FFeneCfiB/qkSRb4oN98SeTztSix7tmVral2J82Q2Yece+Kfhna+m381RTJMs6g6WgR41uwgRtI9MNXMj87GTvhyY/9h8ZvlBRrj+E2mqLmmzFT0ETEj5+vPHTO9MlKjMgIgMVmG87z/u5Y/Z7gdKpTDyi2B1p8EzGpSCSNxcYXj/MZdx3imso5O1yByDc95gj36ZkxleROxOrGro+0Lz3HaNJAmlXeBNND4FYGRqeJsYtva4GJnivGKtcjvGsTZAIWeUL+I+Zk4Ey2XNRtKAliCQAJJA3IWwA/1MQo6nbFHS7NUcsgq55x17tWEGJszDxObbAKtzgC2TL8o9MWPDzz94iyHD6tditJCxBuQRAIj4nJKqYmwDG22KGn2dy2WWc3VBJiadM6Qf6mMvU5AyQB+UYW8R7fOVNPJoqIoAEQADcyBsogi3lgPhvZGvXJevUgDcvYDUOY+I2BuYGMGheNzHHU3qOkfeMs5/iJpHd5OkqKOYUCIjcCwHKD1OFtDgubzhkkldtTHSsbC552iwO2GSZjJ5RRoTvXWDqYjQDzAGmDf8okxvhTn+0lfMyBLDnHhW22ogyY/wBRwLOTyYWND/5r9TGlLgeToR31Uu+5poPmCQSQ2wuQBjmr21SiIy9JKW0kCTbyBgG/W8DCmhwGrU+M+HeF8I+ZH1CnH2nllpbKJ+vzMn5RhfiDtGHGn6zqMzzXF8zXuQxEW1+FfZbA+074yXhrt8VSPJRHvJj7HBDcQMljPqZn5m+Oalfnyxosmd4gUeQATqjwWl0J82M/aBhnlOFpMKFB9APsJ+uA+EJ3rwQStyYt6YZ5DOIVBpgjWNUG7RMfQ4F7EHWzd4wo5JYuoPrJ+5wUqUkBOhABcnQNvlOA1ZrHYYLotO+EgXFsZ1T7QUPzEf7T+gwxynElcakbUPIn6jl74VVuBU3uJU+W3y2+WAH4PVonUjW9QJ8iD++KApEQdLbAynPFV0ltdhMmbCN/lhZU7U0Pz/8Aa30tieoZarXWAy6dTMRMXJm43InDOj2eRfjJY/IfvjdzO0qvJnZzVGqDpCt1lL/UY5bKUj+AD0kfbHdcqg0qAAOQxi9QEYUUFmMVj2gWZ4PRImB7wfuCcJa/BKZPht6W/fDzM0NS7xAOEyjSZwSjbmOGVgYLV4XUT4XJHRr/AL/bGmT4xmKJkarb6Tb3W4I8iBjStnD1xxl+8qnwqSPzbAehOCCtDbMD6wI6yvbWnVGnMIlTpMIRaP6fYabjHdfguUr/AMt+7Zo8Li0+pO07QeeF9XgjFYYK3tJG/wCOxwtbhTKYplw3NSCw/wC0Ex6g+uCINbwB4ZPlNH7RnU4BnMoQ1NmK9BD8um8+xwfkf8R9PhzVO2xYXUxYCNtp8PP2wjyfaOvlzuV/7knrpa2/Qjc4eUuL5XN2zFPSzWNRPlLLEz66hblglYjgzMmIkeZb+IjH/l7K5pJyjqrb6DdNUAnwwGpXMShFzsdsT2e4bUokLVUqT8LFgVMx8NSApJHJgp9eeme7IVaMVsvUDLa9P3tA353Xptg7hfbs6O6zihlaQWIlTMfGOYAG2+CYI3q2MBSy+g6h94Dw3iNbLsSjHcalK8/9aNFx1sec4quGcfpZnSDCMZlSZVyR+F2upkSBY+uAqnZmnWTvMm0jlTLiFFrK5ul5hTqWw2xNZjKFGII0sI1SsFZIP8RZIAPJgSh5EG2MDPh43H2i3x48+w5+8Z8Y7VUcmpo5MB6r7vuzGZDTJLPJ6xYWAwnyPAq+efXVc38TFjAEmLkfZREzcYOyfZ6lRHe17FpASJZoNxBIgHyt1J2wPxTtI9X+Gg8OwRdgBsGO7RJ5gDywJcmUY8e5Cb+5MZrmcrklXu1FSosHUSNCt0EWO42E+eE2d43XzNpLAbarIvoJifmcC08uPiqHW3TZR69fQQPXG1SvNuQ5bD5CwxlEzi2PGf3GfaWSRTNQ943Q2Ue27fMDyw24dDXa4U2AsB6AQB7DE7TnvLxvh/l8sVFzhpxUKvmSN1LZDccFmUhgbf3viY405/zDWheXp5e5xUlwyAemBHoh/A9ujdMIoIahKSRcmGMiOWD+H8KDKXcnTyjmcFZzg+gb6ucjGnDgyDTNjy35YNuNp2rebNWSlTOlDa8KJJPID1OMezOQADlvDU1FWEzAUyFB6CZjqcbIwVSWOwJJJiw8zbHn9ftlV8TjXTps5LCm6lgxEAddhzHpjFxs+wh+IFWjPV2AM2nHFEwfLHm/B+1GYo6HBNWjUJgVDEkbqrEmKkSeht1x6Xkqq1kFRL02UFDG4PO/OZB8wcLyYmQwVYGG0Ma18srrpYSMD0BAwXTGGofeTsDdiB0OFJTMqDPUmYxzmHwfUMYXZqNzjXoChNUljZiXO1sDUa5mDzwVmqBNwLYwmjABqMGjaHH1AjCRvK9tM+cQqSoGwHtieznEe7XUQCCY+KD5306fkThvxnId9QcUaquReAb25EG4nzwBxomsiE9zA7tl0oZ8QkQbeG0EHmDhqiquagviF08klKl31dbmNFM2u3who5npywv45xbNUoL03oqR4NBWJ/KeYPrffHa9pGzgZK9NRQJ8TIxDDSd1vYgkGCLicc59CaTGoD3kBGZzJnUfgGxR0IIIEi4ODYAbwcab0eZn2a7UGpW7p4bWT4y0kEbgWg7cowq4t2lqVqrhHZKIMKiSAVBN2IjUTvv0xhwLh7LnBpQOs7/lENcXtHvywTmOy7h07sWYMxBsFhiNzyi/lilQgk2bUGqp1w3MuLBoHMG4+uCO9psbnu2mAy/CT6bD2j0OB3oPTkGIibRHrvf74XVs8EOnVM7RB+uB0K/EJcr4txKzI8Xr5UhpgH8SGVN5hgLfOD0w8bMZTOj+KO6qER3ggoxFvFIuTadRt1GPO8hxs0zIsNoN1/bDjLZinUP8JhTf8hMo3kp5HyPtGEviZI9M+LMd/K3vHOY4TmuHP3lMnSYIi6nYxuY5eE9LE4oOGccy/EQqVR3ddZCvsynmQQNt/AfCQb7YR8H7SvR/hVFDLzpPyB30zO45XHSd8a8T7L06o/zGVMgbrJ1oDsD1/pmehItgQ1f8hum4D7HsRE2Zr1cwxZmMGbnc329B0Fh9MC130SqgqOZ5n1/v0Aw5zLaRAt/f0HlhFm1eSYn0x2NLFmDm6j9K7CaZKpeDzwypx03wooTq26TI+2GiuAY3w+iTIjUJqZMRI3xvSzmmA22OEzIXlI88fK1ZGHpHt5zjSOxige8cDOUqYGpgP0xqM3TqjwkT1/cYiMwSSTONslVKGQYwDYVq4xcjE0JW52sqUmd5imJMXMeXviXbtK9RwlCnrYmAkEm25YyFUdTytOAO13FjUq0aWsKNMsoYyWLCAeROkW9T5Y07IcSCipWaQC3dhYFlTl/1Fj9TOFFaW5VjFmq3j3McGzFeiaVU0qZJBlSXBAMwy8wbWB5Yle0HZanlZ/iKyBOahGDnbSV6xFyTh1mO2sMdKqQNrEz6sT9hgLj6jPZM5imCtVD4kU2MA+KDziRFpnGIzgi+I04wNzzUXdnuzy1O7poA1WoCCzkgUl1TqXSJLW+KfLa+PUODcLOUpClrLjW7AtuFdpC+cD7nE9/hrkUp5QPp8bMQXI8UAgATvptMbYskqAi8HAZnOoiJsGqE3A2x9BuRjBbYIC88CrRRFTmv5XwNmcuCI54KqVYE4XV88eQwTG5gmFeFAEzGAMzlRI68o547rgkzyxtlKViznwjbqT0GF2JQLAnKcDSzVNRcG+kwAPyswifScT+ayYc6A4UoWsqltVyZ5GYI354a9oM0AVB1wARCJqA2Oo+IDy5nf1wpyWYy9NhLd4ap0l4UBSTYAmRFiN7EfJl9o/Hjb1wROCpRAZ3BLEnu5EbhRq0mCSeX1OHXfI4NLTYHSIiBbUAV8vIzgDjGSpNTIpstNxOnU9mINwwZQw2326YEy9R6av8AASTqtUBExESDKna5GOO80Yzz3gfHlU1ClMaANyBBEW1Su02gbmRgVc4z0qlM1lU0lka9RLyxm4kSPCL2vzxuMpVrVadEMPFLaplS+klmJH5QIC77euABSehWVAGNRoBp6DrKtcQomZ0zY8ul8PQWKgZKU7mowzvCKSKpzOcpUy3iUBHZQSoiGECwNojnhdl+CJK91n6FRRtpqaHAmY0vbe+/thxxfh7CiXq0h3fNKpEseoUElW3uYI6RiA7S8GGXrmmPhKq6zcw4mPbbFGIBxXEhzFsZvkT2DK5bLGyii9QDxEgM3yN49LYHzYpLMqhXzpj7xjxZQyQQxB3UgkEehG2HuS7d11Gmq3fLt4vjA8nFz74Z4Pe5N4lneXGbq0iIYyORX8EnkeQ8tvvjXhvFamXYMCINhUiVOx01BzFp+oJ3E1kc2cwZpsHtPi+MX25E/XBnf1aR0lBBsQehvz2/fob4mfB3Evw9UAND7ibZrjHM7TgDNdoVFr7T5YT1OOCCNM9MALxSCZUGfnitcXvPMbMe0bNxt2MDB3Cc5ULQWJtz5RjvhVakVhQoBgn/AN/MYf5HKINh8ueNZQIIzXzMRnYEEY4UQD574JpZLUb2gyLYIqZMn+/LCHNSnHRiynRnlhf2lz/+XpKFsztpDdIEk+txh7Tpm8emJ7tTnNDLTI1KRJGncrJPi9IsMbsanLYJgPCMort/EnU5nUw1klRN+nW18Y0avdF6anwayVPW0H0NoI8sGcOK0VFSWAI/lnYEmDfckdPXA/H8oKbU6qIVV/iYiBtbV57weeF3bV2lanSNQmdSrAk7fph32Uq1FqVVp3lCwB2mLT7jCKqv4Syav6hzE++DOEZju9FWk2rQQj+puLflZdv6WBxzLax4yAmp7Fl11UkgaZUGOhIBP1ONFWMTnC+1dPuAajgGTCzcDkD6dcB1e0tTNVRRyqyTuxnSo5seZA9p6Yjq4rQ178Sh4jx5aKlo1R5xz5dcfeE9oP8AMF1ClSkHqrAmJUwPQg4lCgSuRRRqxptpqV6i962sCT3aMdKjceFTGD+zfbFatY0tCeIFg6ALLKPhbbU0TcC0RfHBKhMo07CU1RuU4HDY7GZUGcZvVDHGRXEzZsE5fSUIJ5kfMYHi+NqmQK0y56gx5dThbCjGK1wLtvRQ5d30guGVA3MKXUkA+2It8yi0hSqCBo3FyGYk7dQb++LHtFW8DdFdqnuoXT9cSuW4EHXU8m9wPn+uCDit56XTCk3mHBc0VLKjt3f4iyl5UfkpmVX1JwXW41TQaaCsrLLFix+oUARPLGHEM+tFDSonxdV2UevNuXlhJRSKbmPyr8zJ/wDThoGoXHEC7l52dc5hjVMLpBQcyXg6o5sFBF5i4x3wjg/+SGYzNaoKtVp/iadJWkFmAJsSReNwFHXGvZpVpUmT8SIur1bUT7aj9PLCbjefaqXSfAwDN0WiolifMzt6YYo0mhPFy5BlN9oh7Y9snWtFHbQpYMJBLXuOYAtiSzGYq5iqatQ6maATECwgAAbADDnjbtWzD11paV0oSAQ2lCIXVFgxF4xhQy6mJBk22t6wDi1SEElKF2q4rNHUepjptfHP+THITH4o+2KThWQTMh6dKoO8VJUEFdZ6CeVhJ5SMIKfE4JDqymSI3g7ERvIxquTdQWRV7zNKbIdSkgg2IsQfI4osl2h72Fr/AB2AfYH18/PCukFYEqZA38pPPpgXMUdPWP794wV2ZmihYgDG/v8AvjMpONAL47JxRUjnOWzjIbHnfHo3A6pKqQbWx5uyDFF2a4qafh3GAZdQqZwbnpAG0DGr0ZXywvy+eBWevPB+X8VwZBiIM2jf1M/QY897BqXJxqnNLJqdhGEfbfss1Wkr0o10pJBOmVkGzGwIib74pUpzcHCvtjn3p0AEAlzpO0hYkwDvJgHHKCOIV2anmzceWkGoFdaBQFZSImfigreYF7GR54bUuNUKlBEZiARpOqCuqdzIMGOYiI88A5HhYJ1VVUiWDR7G4jl9Yx3xHhFAUzotMXFrHkeuCbQSBHprUE7VOBwLL09JlcwxWCusqBIJDbSbAjoDGKLsDwMNlswGohe9BAJaSQosANxDqTqPPyxFUeCVAGdV1KLSQD9D88ej/wCHOoZcOH10vhCgRDiNckkm3KLEMbCMa6mqu4vULvTUB4X2QqVQCXVKLANqABdpG0dR529cW/DclSoIEpCBzO5Y9WPP02HLCfg1ZtAU7Kzp/wBLEfbFBw3LLULayQqgbHr5+2F1tZm5MxLFZ5fxGtpzuZ/itRYOzpC62NRipgMBsYt0kY740O8IqUJd4UVWUFtT6Ce8OmL8iY3xYduOE0jRY0aaJVJVhVBh/DyLGZtNv2xn2CoNSQu2g1ah1MzE877DngGYDcShG8sJ4XnxVphgZYBQ45htN5HKd98MKT4Z5Stl6xK6ULCzMq6TPPzwjdyCR0JHyOFGLMdZJEJLG4HL98fuI8QAHgt5bj5YCpVdIVebISfUmccd1/EUcrE/37YQ7HtG40F7wbtDljEfm1x9P0xKCalHSxJiOceE+H6EYq+IZvvGH+lJB82aB9MSmaQpVYDkTA6qbkDz2PtjE5qelgPlozHO8OUudA+ECY8sZZfLnXTpLBLuGM7QIN45eE4Lo8RVFYxqYmR77T09Ma9nB4q2YqG6jSsKSSzbhVUEmFGwHPFWMEnednyaMZJjDLN/OrAtIEum50KKkiOv8RWkflxH8S40YqbkQAQL25BiLAEjnvFhjvOcQ7zv6lJagKlEYNK608burqDZYAF73xbcQ4Np4Y9MKgYAM3h8JaQWJA3EEjqBtihgEIJ7z5/E1rQkH2erU3o5ijVZ1qnx0/EVRjHwlYiZ2ncG1xgWrVKo0XIB9eYsfrhTmSxbxAAr4TfmCfi5364Io15lT5i+8G39nFBTuICZjw0y4dxFqDrUpmCBB8xzH0GGXHuFMaCZx2BNVgGAXTBIMHzbw3674S0xuD6YY9peNVK+mm7DTTvbYnSo35wPucMKnUCIlWGkgz72VzgTNU7SKk02BFiHtcc4IBxTcZ4FT3Sx5pyv+U8vTbEPlMyEKso8QvJn4vbphrk+0DswDkQed7et9sA6EmxGYsukUYrCXxw9O+PQKvAaDeJGo1U6aNJtaFZCJicCVeymVqHSlUq28a9X3Bt54Px19oBwN2kQKeN8u+gzikr9haqyQQwBkHcMANh4p+mFtXgJQgO+ifhJRoPuATbBDKh7wThf2muT7TMogiRtfocOaPa0MoRgFvBDEgFSd5F55kfKcIhwp1de6JdhuaZB0tJvBjTHmLGb4yzXDWU7Fuvrz5z53wB0uaMwBkE9Ky3HKZIhhEWgjbCHt5xtf4QUjUJO/Jo26/DiHdmG1sdZtWqJTkywJEk3FxYfe+MbEFhY2a7j7hy95JDSHJO8MHtbzHOeWPlDhHxGq4pzMDeBqi/LaIwu4WhSpVh4ZKZg7HUSZkcyftgajn3qVCGm9gBzPIfr6nCNJJNGXaxQ1DeGPxZTU7oEijMFhvaxjFt2G4QKVNqiVNVKs2pAT4hErLDmYv5De5xALwd6lXRTWNSlgJja5USbny98WPYOKdFydcl48QIXz0EjfaQdrdcc4FUpiwTdtKDItD116VdQ/wB6K33nDGjVPcV6gbSApAEfiF5+VvfCwP8A+IqAfip0291Z0P0Ix8z3HloIKXdCozS5DfAAdieu23liZjtUcBbgic5LOUszTZ6xKUtOnWW8IMWCn8benS8zgGp2ooUENHLqztEGo1yx9iAB5DbCTiedqVm1NcgeFYhUB5KOQ++BOH6qd1Yod9USD6g2xgUVct0m5T9juKtVzk1JhQbTYkwBJ9L74tMvk0HiJBF4n159TiH4P2mWkwLUKRaf5iAITMSSAImwxccP0VaauPEraokbjUb4HTvEZ/cwPPP4iwNxcHl6Hyxxl8ydFSq1rW9gf1OGTZfSbLPnz+R5YWcQoZisYCBVHKRfzP7YBscxMg4MW5aqO6kXbUiFRy0yfqRbHHaHhIYUyDBPgabeI3B+4+WPlPhuYoMW7vVNhcsPcKb9b4CzNSo7S0tptpCEAf7QPqcBoIMtR97B2g9XgTwAfcjD3hmVNHLneXJbpA2H2J+WEi9ialUy/wDCSdjJaJ6Cy2nc26Yc8T4qoSrpsEQwPJVtHoBi3GhE87q+p8RdNyX4QjVazpt3maWbfgVFbnyIU3x6DnSFoVS1wEefTSZxJ9kcyKtSkQZ0ZdWMiCCwVIkbgeIXvin42/8A4WvYnwMIHy+2Mzk6/lEdOBU8UzuRqU6op1VKuABJ5ppBWeo0kQeljtgvuFpiT8MSCYJAI5Hp5YsP8RnBqUxpmKd4sfjOkqeREGOVyOeIzMVKNVQq1DTqc1bwoW8xNieotitMmoCJyYSDOMnw3va6BPErtcqdgN99oHI3HnjrtJwV6NZwKbd3IKsASNMAXaLEG18BjLvTIeSsGxBG/VSDceeD8/2or1KXdkwD8TL4Sy9GA8+Y3w06r2iRpo3zEj1zsBH7/vgjh6h6iq7hF/MwJiNpjaeuAXcnmTjelM2wziZL1uweay7fw6ne0ybqTpYcphvCbdPlgeuzZee8RgZAAY6ZBHyMeU4rqJplTVy9XQkFmog2kD8IYeHyGx8sb5Ks1Sm61afdqQf5gXS17EoT6EixEnENk8y0UooTz+lm3rOzZfXa5IcKoA82IBMchg3L8dqkaWTvqZ3RbxIJlWYTN9xa8bxj7xLhdM1tGVCEtcKp8Ou5Om8C14Ft42x+o8FDUjVq16Q0PoJUsSDA8K2BLXkATyPXHGqsQwb2J3hHZVjWJ/hUVHh8ThrggsZqa7Ne1rx0F6rh9HL1NXcvABiz2t5E+IXsYxKU6NFmA76oCRoFV1KoSYWBpIN4AkwLY2zOUOWcCm6aj4XamdNyd6iONTAnoSAT54C73m6SDUf5zsrQdiTTJPXRH1AE48u4jUWjmatMppFOqWUMZIiSJHObelsVNbitak5KuKcTAC6JBg/lhjeBzscdVe0CMP41JKpJ3dQLTsYHxA3m08umNRjBZO8SJmFXQyTUXu1DlYJ1sZlgYiDqHy64WZysHCKrEkFm+Eg0yJ8HRpgX5YdHhVGpqeilQeKXlpVQRZRbl1O4wbwng9Pvj3hARFljyvYAwLDc+2NDKpjPCLLfaT9DKvYksTBgz8JMQ3nAt74aZnOGilAKT4qYepcnVVL1AzGeZCgegGGWeyCh6nduDTnwsNoIB/v0wZQ7K0K+XpVTUCto0sC8QwLcj842xy5Rqsws/TjwvL3gnDe0RLCo3JGEnaAyH6YcZbidDMVUBUVCstBFtKjU0x+EAEmcLcz2RNICKgYOxpbEDVVU6b9ZUffC7g3DKlDMMalOQKVQxq0bLMqwnxTEWIvBBwVo9kSHTkTTH/aCr3tWpVQyGiVNmW0RHMdDbCerSYwoQ7A2E/acM6tfwTIuDuNJ6+ICRvfYDyxhl9Lq+qNfNQ0L84sZO24sMSVPVD0AJS9kOGI1GolagQCVf+Ih0mZWFJg6hE25HFVRy+lQqgAKAABaANgMRPZWpVGZRAzlQrEy5YKNIUkyS35UUbATuTi9UeeGqAJFlYliTMKinHNOuBzB64IqZSdiB6icL63B6jjT3pC7mBpJ8tQuBhqqIhmM4zldjIDaPPTP6/TAdPiFQkBQFbn4WqSZ/Do/D5tEbRzwW3Z6KYRGRADM6NRn/VqJLes4WcX7M1+7OjNGIJKrTFMH/oM/PBUIq2IgvHeMVKQZajhqhGkKo0hV3LNLHxGwHptibfMhsjXcEayNECZlj+L1xw3ZKurbagbgg87Xww4FwSX0PESXYHYBBAn/AHH6Y1iALgqCxqFdhOz75fvGcMNSIBqtszEx8+eGfHM9VWaVCm1SqyE+ETonYsPO8T0w2zi1u5LJpR7xrkkDlYCzeR2wFweg1KmWg1O8OtqitraYiGVoa21pxDZY2Z6Y0gbSSz6CtmKtVtXdoQgIUlBpEHU0QDJNsSnEuCAyIBI5i+peRBGPbMo2kRJCnZY03MkyI8+l8TfGny1WoKYp0vAIqVo0ikv5U0kS3IDaeRwxWo2J1hxpInjSpouGO+wt/fyxvVDW/hTPMTJ6GQI+mPR6HYXLu5qo9REYmBUUNOkSW5FZMwDMwTbHKZnQfCZHIxEiY25bYq8YHiSeAZ5w3Ba2g1DSqBRzI2+d8YNXNhNum1/THonaJKj0mCCWI9+Ux5xiNp9ls03iFExykqD7LM4amUMLMW+MqaEo+HcBrs4rU2Cp+Gq0rvK2S5O0cxywx4vxilSpqGqd68/hkKOp0mdIkxzJiPCMLK1dqiuwYtPi3JBgR72tG/LA3/LPimrURdV9GqH0BZ1OAJpi0CZNxY4kVw3ql2XHo3HeZ5jiDMp1VQpBgg1IDAgnwabKY5BZGxEHHVTLoXp94W7khFBpEMwA3dQCF1abSBtyvgLiGUooh0MDE+FiS2rxAgRaYZTeATMYV5PiFRKocMbRAm3KAOsQtvLDgti1kgO/MoUqBl0hSqqfhLFpEX6WkavKcM8n2jU0/wDL1gzJsrlrpyA1XJWP0EYQ5fMs7MmncknpBmSY2E+XXDXLcNAANQs1/wDy1Fx1Bcj022wqtPMrG4i2sQzXOoqSpJJJkESIK2IEb23wRUaSFVQXcgATzNht1P64ZZPNZRnZXy+YVmPNiQbRMDSkW5nFRwnhGWV0enSQMDrs0lYBiwJEW5HnjidpgNGhAuOZNMrk+4p7g+Jpu9RiATPTkB0AxF/5qAQWKHrIOoj7DzGK3iY/zNZlqeGkgJMuEJZp039iYx0+R4fTIDkBjbc1Lmx1MpMCJuf0wGP394zMaGmJ8qk5UlSSCSb+Vup5g40y401XDKSUKjwSAQQCLqZuD85wRxHMUldqdGO6F1gyPYgnnOLTgOUoNSpMRT7zu1LE6dU6QLnfpywABJIjcrVjWTHFHYUXJDpodHZGEfC6wR6AGeflg6rl1FcGqphCJgEeBz4tS7XDAzeYJG2HvGaVF6dSkz0aTVFZPG5AuImFBEgGY3xzxjKq+SnUjDuwO9RiJIUAm4uPDN72wIWpOWsSCfMAsFPwgkqrC7QRE2gDmbzaIwjzNJVqt4qgML8N5JJLTcQSb++KHNIKlKSJKGNSnYjoemBaOVAdATqYojk8xrWQPaDhiZNIO0e2LURvtGfYSkz5pahWqulagY7q4geFj5FgQCNxj0GtmwhA5ftjzw8fNBERWIOuoTbkRTx8XtCxIkk8weWHopcap52dgjlZ6Wc8IF98b06nPELk84anjnmLA+eK9sxCiN4GN4gcwp6wG5x2tQHAqMDjZHGFk3CAqFoBF8Ztw9GGwHnHMc74+hJjHTINiY8pwB4hgbwPOcIDqQKtVT1D/wBg4l85lu4q+OtWKQSQHuT9wPTFVVZRab+uAswlM7gE9Tc4XsY1WIk5leI0HOilTq1HIvrcqIH5qhYtHkInHGSyytVFMhARfRSPgpLzvu1Vvh1HYTGD6/DaZkAFZ/KdNukjljjL8LSmSaepSQBIPT1wBjgQN51xqufB3ShlXXrA30+FfCOZF7eWJirTKrIA8B0+oB3/AF98UR4cL6TokySsySeoJIv5AYGr8O8JEG8kkW+Y2Pr6YYgqCWB2mIzClQIFxfG9BhHLCoZbT+/9nHHfldjhtRRuITTYUiaO0T4iAPFEMyXg/EYWJ1A8pwkzVCqwLq5DtfSbSCoBhoAJuRB3GxJxRcHTJgGozO1Qb6wQuq/waCJ9yelsb8W4hTcHWrvYaYYqQN7Mtp6gzGDB0naGQXG8hKuXZYD2AsASBbnPnPM4Kp5lY0uAxAtcCN4Ji77zvIgRzwzfK0hDE1BTOxPibXz/AKtxex++NU7MpAde8n41m9o5qsyff1wbZV/VAXp2vafaWUCqqkKWMl5EGSdpiTAMSTjWllbQGYLcWJsOVyb8vnjGnlGWmXbVASQHQgNfe0ggDz9cEUa6M5VhSNPxANTQBlAkqxg7mNtjthRurEdajaZ18iYS+uRN5aJJjfYkAH3w87KP3RzLjSTTphU082qNAAt/p+hxnU4UmZZadOroWmQAs7tBBuBLG0y1xtGGNSmmSpd2zamfWwBMBAAUQeo1MdO/iHTCzk2rvORSzbSazVZgNT2khix2gjef6flgdQgBIIv0sPT/AOcMMjkO9gKacsJ8SnUCAB4SojTuZkMfOMdN2WqaeRIjkfPYfi+czGC1qNiYTBweINljKk8wSPaJ/wDfHHdFqjqBJmIP2PyHXbBqcPekGVg0tBAb8Phi1zC+XlGGHEOBGo7V8tNQEgmmFKurQAYkeJSbyvXbAhhqjmB8MXMaRamHDL4h8SuvM2Eg7G4M47TN6VqLLFNLErJ0zohdMXnWfvgXv2de7eVqIpZS5Mv+EUyDedTSPlh92e7KFKZNbQGmAhggR1IaASTt5YNwBvIdRoiT/DKnd0ayFdQ8BF9tXhJk9Ss++OeH5pBWXWNI7oLPKabVIn2aP9uKbjXBFTL1CFXYfD5Xvf1wv4DwxayRALISNviRvFHz1X88L8pJ+MoRmGJT7GT/AB5Q6K6X0uyMfJ4ZT80YYXo7gXw+4TTmo1Hk/gjzuUPqHAv64bJ2ScA6kO2w3xVhyBVoyLrMRGTV7wDs1xxf5ZMHl54uaedDKs4j6nZMnxaWEc4uPcfrgs1K1KAVaImY5ftjHAcggxaNpFGVwrdMa0ak4k8rxqRBMee2GWX4geojnjGCiEoZt5R5jiZ+BRA2nngAueeBmz4MHHfeXj6YmcEmUKKG86rJexOAHzJBvjevmIG39+WFNaqW57frgzVVMUEm4Y2d88faedM9cLG2xlUqlYvjOIWmPnrcsDV2MH7YX08zG/rjGrxSDOCBnaB2mmYwFVUR+mOX4hq3x8GYBkWwWqpnhExT/wACoAyr5oQLA0gACZmYbY3uMBZvhBAJSq7RyNIgx/UGIP0w5ofG/v8Ac4ZcI/mVP75YsGIAzzj1T1Jjg+aFIeMVGFwIYKt+ZLzcEC3rhnme0dIKIpuvmXVtXkPBhdxz+e/9I/XCnL7n3wGTBj5qOx9TmO2qME4qjiGVmAYMoWQAbzK6SDM9RjPNuh1xSc7aWKww5WhtIETvJvuMV/AP5eGq/rjzz1OkmhPVXpNQssZA5ntOG0h6KOQNJLTTJjZlKnUG5mSRc414f2rqBSO5p1Kg+FjpLAdGJufUcsVHG/hPocee1PjX1xThZcooiSdTjbB5laUtfttXUWpJM87jlBMG/O3l5xgij2qzLnwLSAmdMyYncwp22jz+XzgP8gepw0/8r3GGnpsQHEg/zc3vAV4w1RvFl6DttJqMoXyMpc898EZfNMYK0qQiJKV3MEdIYffG+Q+I+n7454t8Jws4kA4hDqszbap8zeaaqIenTqRt3gDm082cnngDI0qlFyVZaJNjEKAPWDy5Yb8P/kr/AEr9jgPinxJ6/rjFIG1TMhZiLMa1+K02olTVAlYnWrC/+ycKuGcRo0CYrBpIsEZ7jY/DtjjI/wD1Seg+5x61k/5ftiTLn8M7CeiOnATkzyCpnMu1Y1O+VCTN6bpefNSN78sVg7SqVhaiQRuGMH5W9sOuPfA3pjyzKfFW9f3wWLN4g4qdk6cKt3ctmrswB1CD0AA9oBIwJWqQSyyLRqFQKPSCi3xC8F/nr6/vj0XiPxH+lvth6jzVPOyGhYkzxEG7wSObWI9jN/QYxy3FiLEWnf8As2wTxP8AmP6U/wD0nCrMb+4+2KwikbxAysp2jocWQjcgA3O4wWnF1MXuOc2xL5vl6frjTJ/h9cTMgE9FMpYWZYV+KeHlb+/TANTiCE7j2v8AbAmf2peoxaZL+WP6R98R58vh9pdhxalu5HtnE5k/9Lf/AM4xr8Qokj+Ko8iY++LCthVxn+UfTC8fUFjVRv8Ajr7ybasObDyv9sZO07H64AyXw1cdZPY+2L1G1yNxRqEaJONqNIC8/wBzjunv7DGlLf3wVQLqf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D:\Documents and Settings\ОЛЕКСАНДРА\Рабочий стол\діти\P10604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00174"/>
            <a:ext cx="3528936" cy="25003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5" name="Picture 3" descr="D:\Documents and Settings\ОЛЕКСАНДРА\Рабочий стол\діти\P1060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214818"/>
            <a:ext cx="3500462" cy="24320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14488"/>
          </a:xfrm>
        </p:spPr>
        <p:txBody>
          <a:bodyPr>
            <a:normAutofit/>
          </a:bodyPr>
          <a:lstStyle/>
          <a:p>
            <a:r>
              <a:rPr lang="uk-UA" sz="4400" dirty="0" smtClean="0">
                <a:solidFill>
                  <a:srgbClr val="FF0000"/>
                </a:solidFill>
              </a:rPr>
              <a:t>	</a:t>
            </a:r>
            <a:r>
              <a:rPr lang="uk-UA" sz="4400" u="sng" dirty="0" smtClean="0">
                <a:solidFill>
                  <a:srgbClr val="FF0000"/>
                </a:solidFill>
              </a:rPr>
              <a:t>19 січня – Водохреща, Йордан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	</a:t>
            </a:r>
            <a:r>
              <a:rPr lang="uk-UA" sz="4400" i="1" dirty="0" smtClean="0"/>
              <a:t>Рано-вранці на Йордані…</a:t>
            </a:r>
            <a:endParaRPr lang="ru-RU" i="1" dirty="0"/>
          </a:p>
        </p:txBody>
      </p:sp>
      <p:pic>
        <p:nvPicPr>
          <p:cNvPr id="9" name="Рисунок 8" descr="http://t0.gstatic.com/images?q=tbn:ANd9GcRFXTwSHygp02vwi9AqQfYPf5DXqApb-LV8jR5coZ_QVRDE6OJAxw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714488"/>
            <a:ext cx="3357586" cy="21431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4357686" y="2428868"/>
            <a:ext cx="4143404" cy="3889054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dirty="0" err="1" smtClean="0"/>
              <a:t>Чолов</a:t>
            </a:r>
            <a:r>
              <a:rPr lang="uk-UA" dirty="0" err="1" smtClean="0"/>
              <a:t>іки</a:t>
            </a:r>
            <a:r>
              <a:rPr lang="uk-UA" dirty="0" smtClean="0"/>
              <a:t> вирубують на річці чи ставку з льоду хреста.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Священик освячує воду.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Сміливці купаються у відкритій водоймі.</a:t>
            </a:r>
          </a:p>
          <a:p>
            <a:pPr>
              <a:buFont typeface="Wingdings" pitchFamily="2" charset="2"/>
              <a:buChar char="Ø"/>
            </a:pPr>
            <a:r>
              <a:rPr lang="uk-UA" dirty="0" smtClean="0"/>
              <a:t>Співають йорданських колядок.</a:t>
            </a:r>
            <a:endParaRPr lang="ru-RU" dirty="0"/>
          </a:p>
        </p:txBody>
      </p:sp>
      <p:pic>
        <p:nvPicPr>
          <p:cNvPr id="7172" name="Picture 4" descr="D:\Documents and Settings\ОЛЕКСАНДРА\Рабочий стол\діти\DSC018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61514" y="13144568"/>
            <a:ext cx="4064028" cy="228601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098" name="Picture 2" descr="D:\Documents and Settings\ОЛЕКСАНДРА\Рабочий стол\діти\DSC018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14818"/>
            <a:ext cx="3646007" cy="20508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50006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		</a:t>
            </a:r>
            <a:r>
              <a:rPr lang="ru-RU" dirty="0" err="1" smtClean="0">
                <a:solidFill>
                  <a:srgbClr val="FF0000"/>
                </a:solidFill>
              </a:rPr>
              <a:t>Висновки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142984"/>
            <a:ext cx="4757742" cy="518161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err="1" smtClean="0"/>
              <a:t>Познайомилися</a:t>
            </a:r>
            <a:r>
              <a:rPr lang="ru-RU" sz="2400" dirty="0" smtClean="0"/>
              <a:t> </a:t>
            </a:r>
            <a:r>
              <a:rPr lang="ru-RU" sz="2400" dirty="0" err="1" smtClean="0"/>
              <a:t>зі</a:t>
            </a:r>
            <a:r>
              <a:rPr lang="ru-RU" sz="2400" dirty="0" smtClean="0"/>
              <a:t> </a:t>
            </a:r>
            <a:r>
              <a:rPr lang="ru-RU" sz="2400" dirty="0" err="1" smtClean="0"/>
              <a:t>звичаями</a:t>
            </a:r>
            <a:r>
              <a:rPr lang="ru-RU" sz="2400" dirty="0" smtClean="0"/>
              <a:t> та обрядами</a:t>
            </a:r>
            <a:r>
              <a:rPr lang="uk-UA" sz="2400" dirty="0" smtClean="0"/>
              <a:t> відзначання Різдвяних свят.</a:t>
            </a:r>
            <a:endParaRPr lang="ru-RU" sz="2400" dirty="0" smtClean="0"/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Дослідили традиції святкування народних свят.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Навчилися самостійно добирати матеріал до теми.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Приймали участь у народних іграх та забавах.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Вдосконалювали творчі здібності.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Захоплювалися красою та мудрістю народних традицій.</a:t>
            </a:r>
          </a:p>
          <a:p>
            <a:pPr>
              <a:buFont typeface="Wingdings" pitchFamily="2" charset="2"/>
              <a:buChar char="Ø"/>
            </a:pPr>
            <a:r>
              <a:rPr lang="uk-UA" sz="2400" dirty="0" smtClean="0"/>
              <a:t>Ділилися враженнями від проведених канікул.</a:t>
            </a:r>
          </a:p>
        </p:txBody>
      </p:sp>
      <p:pic>
        <p:nvPicPr>
          <p:cNvPr id="5122" name="Picture 2" descr="D:\Documents and Settings\ОЛЕКСАНДРА\Рабочий стол\діти\DSC01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214422"/>
            <a:ext cx="3514948" cy="207170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3" name="Picture 3" descr="D:\Documents and Settings\ОЛЕКСАНДРА\Рабочий стол\діти\SAM_08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714752"/>
            <a:ext cx="3429024" cy="23708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417</TotalTime>
  <Words>272</Words>
  <Application>Microsoft Office PowerPoint</Application>
  <PresentationFormat>Экран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пппп</vt:lpstr>
      <vt:lpstr>Ялинка сяє від прикрас, і зал горить вогнями. Всіх друзів просимо до нас стрічати свято з нами.</vt:lpstr>
      <vt:lpstr>            6 січня – Святий вечір         Зірничка з неба світло кидає,      Христос-Дитятко нині ся рождає  </vt:lpstr>
      <vt:lpstr>     7 січня – Різдво Христове      Хай ця зірничка в Різдвяні свята                         несе все добре до вашої хати    </vt:lpstr>
      <vt:lpstr> 13 січня – Меланії, Щедрий вечір  Нині Мелані, завтра - Василя</vt:lpstr>
      <vt:lpstr> 14 січня –Новий старий рік, Василя    А що другий празник – Святого Василя  </vt:lpstr>
      <vt:lpstr>18 січня – “голодна” кутя, Свят-вечір </vt:lpstr>
      <vt:lpstr> 19 січня – Водохреща, Йордан  Рано-вранці на Йордані…</vt:lpstr>
      <vt:lpstr>  Висновки </vt:lpstr>
      <vt:lpstr>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ОЛЕКСАНДРА</dc:creator>
  <cp:lastModifiedBy>ОЛЕКСАНДРА</cp:lastModifiedBy>
  <cp:revision>50</cp:revision>
  <dcterms:created xsi:type="dcterms:W3CDTF">2013-01-23T17:49:17Z</dcterms:created>
  <dcterms:modified xsi:type="dcterms:W3CDTF">2013-02-25T15:18:00Z</dcterms:modified>
</cp:coreProperties>
</file>