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1"/>
  </p:notesMasterIdLst>
  <p:sldIdLst>
    <p:sldId id="256" r:id="rId3"/>
    <p:sldId id="282" r:id="rId4"/>
    <p:sldId id="257" r:id="rId5"/>
    <p:sldId id="258" r:id="rId6"/>
    <p:sldId id="259" r:id="rId7"/>
    <p:sldId id="260" r:id="rId8"/>
    <p:sldId id="261" r:id="rId9"/>
    <p:sldId id="262" r:id="rId10"/>
    <p:sldId id="271" r:id="rId11"/>
    <p:sldId id="263" r:id="rId12"/>
    <p:sldId id="283" r:id="rId13"/>
    <p:sldId id="272" r:id="rId14"/>
    <p:sldId id="273" r:id="rId15"/>
    <p:sldId id="274" r:id="rId16"/>
    <p:sldId id="275" r:id="rId17"/>
    <p:sldId id="278" r:id="rId18"/>
    <p:sldId id="276" r:id="rId19"/>
    <p:sldId id="277" r:id="rId20"/>
    <p:sldId id="279" r:id="rId21"/>
    <p:sldId id="280" r:id="rId22"/>
    <p:sldId id="281" r:id="rId23"/>
    <p:sldId id="284" r:id="rId24"/>
    <p:sldId id="265" r:id="rId25"/>
    <p:sldId id="266" r:id="rId26"/>
    <p:sldId id="285" r:id="rId27"/>
    <p:sldId id="269" r:id="rId28"/>
    <p:sldId id="270" r:id="rId29"/>
    <p:sldId id="267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193"/>
    <a:srgbClr val="00FF00"/>
    <a:srgbClr val="FC8004"/>
    <a:srgbClr val="00CC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32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FA610-648B-4FB6-A6D8-22580A4F892F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87DA19-AF6F-4E64-94A9-31D1D71D2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87DA19-AF6F-4E64-94A9-31D1D71D275B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56C06B3-5A88-4235-8622-D0A8AC723669}" type="datetimeFigureOut">
              <a:rPr lang="ru-RU" smtClean="0"/>
              <a:pPr/>
              <a:t>16.01.2015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DAF985C-384A-42D3-AE36-F2C152A1A4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Тема: Виготовлення книжки-саморобки</a:t>
            </a:r>
            <a:r>
              <a:rPr smtClean="0"/>
              <a:t>.</a:t>
            </a:r>
            <a:endParaRPr lang="ru-RU" dirty="0"/>
          </a:p>
        </p:txBody>
      </p:sp>
      <p:pic>
        <p:nvPicPr>
          <p:cNvPr id="4" name="Рисунок 3" descr="book-300x21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2" y="3097513"/>
            <a:ext cx="4714908" cy="339473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4786346" cy="1000108"/>
          </a:xfrm>
        </p:spPr>
        <p:txBody>
          <a:bodyPr/>
          <a:lstStyle/>
          <a:p>
            <a:r>
              <a:rPr lang="uk-UA" dirty="0" smtClean="0"/>
              <a:t>1941-1945 </a:t>
            </a:r>
            <a:endParaRPr lang="ru-RU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war_angr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305180">
            <a:off x="6357950" y="428604"/>
            <a:ext cx="2500473" cy="307183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Ю. Збанацький</a:t>
            </a:r>
            <a:endParaRPr lang="ru-RU" dirty="0"/>
          </a:p>
        </p:txBody>
      </p:sp>
      <p:pic>
        <p:nvPicPr>
          <p:cNvPr id="4" name="Содержимое 3" descr="a4740bdc6c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428736"/>
            <a:ext cx="3283772" cy="4525963"/>
          </a:xfrm>
        </p:spPr>
      </p:pic>
      <p:pic>
        <p:nvPicPr>
          <p:cNvPr id="5" name="Рисунок 4" descr="zbanacki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1285860"/>
            <a:ext cx="3714744" cy="4740013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928802"/>
            <a:ext cx="2400288" cy="1797040"/>
          </a:xfrm>
        </p:spPr>
        <p:txBody>
          <a:bodyPr>
            <a:normAutofit/>
          </a:bodyPr>
          <a:lstStyle/>
          <a:p>
            <a:r>
              <a:rPr lang="uk-UA" dirty="0" smtClean="0"/>
              <a:t>Гвардії Савочка</a:t>
            </a:r>
            <a:endParaRPr lang="ru-RU" dirty="0"/>
          </a:p>
        </p:txBody>
      </p:sp>
      <p:pic>
        <p:nvPicPr>
          <p:cNvPr id="4" name="Содержимое 3" descr="65a7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071934" y="357166"/>
            <a:ext cx="4556675" cy="5940981"/>
          </a:xfr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9"/>
            <a:ext cx="8229600" cy="121444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Конструкція нової книги з'явилася в </a:t>
            </a:r>
            <a:r>
              <a:rPr lang="uk-U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207 році </a:t>
            </a:r>
            <a:r>
              <a:rPr lang="uk-UA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до н.е. в </a:t>
            </a:r>
            <a:r>
              <a:rPr lang="uk-U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Римі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4" name="Рисунок 3" descr="images (7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2000240"/>
            <a:ext cx="6548484" cy="4357718"/>
          </a:xfrm>
          <a:prstGeom prst="rect">
            <a:avLst/>
          </a:prstGeom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5"/>
            <a:ext cx="8229600" cy="20002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4800" dirty="0" smtClean="0"/>
              <a:t>Вперше друковані книги з'явилися в </a:t>
            </a:r>
            <a:r>
              <a:rPr lang="uk-UA" sz="4800" b="1" dirty="0" smtClean="0"/>
              <a:t>Кореї 1392 </a:t>
            </a:r>
            <a:r>
              <a:rPr lang="uk-UA" sz="4800" dirty="0" smtClean="0"/>
              <a:t>році</a:t>
            </a:r>
            <a:endParaRPr lang="ru-RU" sz="4800" dirty="0"/>
          </a:p>
        </p:txBody>
      </p:sp>
      <p:pic>
        <p:nvPicPr>
          <p:cNvPr id="4" name="Рисунок 3" descr="18817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868" y="2071678"/>
            <a:ext cx="5119714" cy="3839786"/>
          </a:xfrm>
          <a:prstGeom prst="rect">
            <a:avLst/>
          </a:prstGeom>
        </p:spPr>
      </p:pic>
      <p:pic>
        <p:nvPicPr>
          <p:cNvPr id="5" name="Рисунок 4" descr="knih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952111">
            <a:off x="232573" y="3303111"/>
            <a:ext cx="4267200" cy="2886075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5984" y="428604"/>
            <a:ext cx="5400684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uk-UA" dirty="0" smtClean="0"/>
              <a:t>Ми пам'ятаємо усіх,</a:t>
            </a:r>
          </a:p>
          <a:p>
            <a:pPr>
              <a:buNone/>
            </a:pPr>
            <a:r>
              <a:rPr lang="uk-UA" dirty="0"/>
              <a:t>х</a:t>
            </a:r>
            <a:r>
              <a:rPr lang="uk-UA" dirty="0" smtClean="0"/>
              <a:t>то віддав життя за те,</a:t>
            </a:r>
          </a:p>
          <a:p>
            <a:pPr>
              <a:buNone/>
            </a:pPr>
            <a:r>
              <a:rPr lang="uk-UA" dirty="0" smtClean="0"/>
              <a:t>щоб не було війни нової, </a:t>
            </a:r>
          </a:p>
          <a:p>
            <a:pPr>
              <a:buNone/>
            </a:pPr>
            <a:r>
              <a:rPr lang="uk-UA" dirty="0"/>
              <a:t>щ</a:t>
            </a:r>
            <a:r>
              <a:rPr lang="uk-UA" dirty="0" smtClean="0"/>
              <a:t>об сонце сяяло золоте.</a:t>
            </a:r>
          </a:p>
          <a:p>
            <a:pPr>
              <a:buNone/>
            </a:pPr>
            <a:r>
              <a:rPr lang="uk-UA" dirty="0" smtClean="0"/>
              <a:t>Щоб не окоп чорнів на ниві – </a:t>
            </a:r>
          </a:p>
          <a:p>
            <a:pPr>
              <a:buNone/>
            </a:pPr>
            <a:r>
              <a:rPr lang="uk-UA" dirty="0"/>
              <a:t>х</a:t>
            </a:r>
            <a:r>
              <a:rPr lang="uk-UA" dirty="0" smtClean="0"/>
              <a:t>ліба цвіли, мов килими,</a:t>
            </a:r>
          </a:p>
          <a:p>
            <a:pPr>
              <a:buNone/>
            </a:pPr>
            <a:r>
              <a:rPr lang="uk-UA" dirty="0"/>
              <a:t>і</a:t>
            </a:r>
            <a:r>
              <a:rPr lang="uk-UA" dirty="0" smtClean="0"/>
              <a:t> щоб веселі і щасливі</a:t>
            </a:r>
          </a:p>
          <a:p>
            <a:pPr>
              <a:buNone/>
            </a:pPr>
            <a:r>
              <a:rPr lang="uk-UA" dirty="0" smtClean="0"/>
              <a:t>до школи всі ходили ми.</a:t>
            </a:r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-2500354"/>
            <a:ext cx="8229600" cy="407194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71400" dirty="0">
                <a:solidFill>
                  <a:srgbClr val="0000FF"/>
                </a:solidFill>
              </a:rPr>
              <a:t>У</a:t>
            </a:r>
            <a:endParaRPr lang="ru-RU" sz="71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60000"/>
                <a:lumOff val="40000"/>
              </a:schemeClr>
            </a:gs>
            <a:gs pos="32000">
              <a:srgbClr val="66008F"/>
            </a:gs>
            <a:gs pos="56000">
              <a:srgbClr val="FF1193"/>
            </a:gs>
            <a:gs pos="81000">
              <a:srgbClr val="FFFF00"/>
            </a:gs>
            <a:gs pos="100000">
              <a:srgbClr val="FFC0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-2262982"/>
            <a:ext cx="9144000" cy="45259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71600" dirty="0" smtClean="0">
                <a:solidFill>
                  <a:srgbClr val="00CC00"/>
                </a:solidFill>
              </a:rPr>
              <a:t>Р</a:t>
            </a:r>
            <a:endParaRPr lang="ru-RU" sz="71600" dirty="0">
              <a:solidFill>
                <a:srgbClr val="00CC00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-2262982"/>
            <a:ext cx="9144000" cy="45259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71600" dirty="0" smtClean="0">
                <a:solidFill>
                  <a:srgbClr val="FC8004"/>
                </a:solidFill>
              </a:rPr>
              <a:t>О</a:t>
            </a:r>
            <a:endParaRPr lang="ru-RU" sz="71600" dirty="0">
              <a:solidFill>
                <a:srgbClr val="FC8004"/>
              </a:solidFill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-2143164"/>
            <a:ext cx="8229600" cy="61261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71400" dirty="0" smtClean="0">
                <a:solidFill>
                  <a:srgbClr val="FF0000"/>
                </a:solidFill>
              </a:rPr>
              <a:t>К</a:t>
            </a:r>
            <a:endParaRPr lang="ru-RU" sz="7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-642966"/>
            <a:ext cx="9144000" cy="5411807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uk-UA" sz="287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У</a:t>
            </a:r>
            <a:r>
              <a:rPr lang="uk-UA" sz="28700" b="1" dirty="0" smtClean="0">
                <a:solidFill>
                  <a:srgbClr val="FFC000"/>
                </a:solidFill>
              </a:rPr>
              <a:t>Р</a:t>
            </a:r>
            <a:r>
              <a:rPr lang="uk-UA" sz="28700" b="1" dirty="0" smtClean="0">
                <a:solidFill>
                  <a:srgbClr val="00FF00"/>
                </a:solidFill>
              </a:rPr>
              <a:t>О</a:t>
            </a:r>
            <a:r>
              <a:rPr lang="uk-UA" sz="28700" b="1" dirty="0" smtClean="0">
                <a:solidFill>
                  <a:srgbClr val="FF0000"/>
                </a:solidFill>
              </a:rPr>
              <a:t>К</a:t>
            </a:r>
            <a:endParaRPr lang="ru-RU" sz="287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knih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8860" y="3286124"/>
            <a:ext cx="4267200" cy="2886075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s (3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778173">
            <a:off x="5554738" y="288179"/>
            <a:ext cx="3000396" cy="4000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01_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941665">
            <a:off x="357158" y="1428736"/>
            <a:ext cx="3827521" cy="45100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</TotalTime>
  <Words>82</Words>
  <Application>Microsoft Office PowerPoint</Application>
  <PresentationFormat>Экран (4:3)</PresentationFormat>
  <Paragraphs>20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Тема Office</vt:lpstr>
      <vt:lpstr>Справедливость</vt:lpstr>
      <vt:lpstr>Тема: Виготовлення книжки-саморобки.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1941-1945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Ю. Збанацький</vt:lpstr>
      <vt:lpstr>Гвардії Савочка</vt:lpstr>
      <vt:lpstr>Слайд 25</vt:lpstr>
      <vt:lpstr>Слайд 26</vt:lpstr>
      <vt:lpstr>Слайд 27</vt:lpstr>
      <vt:lpstr>Слайд 28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Виготовлення книжки-саморобки</dc:title>
  <dc:creator>Vitalik</dc:creator>
  <cp:lastModifiedBy>User</cp:lastModifiedBy>
  <cp:revision>17</cp:revision>
  <dcterms:created xsi:type="dcterms:W3CDTF">2013-02-10T15:17:54Z</dcterms:created>
  <dcterms:modified xsi:type="dcterms:W3CDTF">2015-01-16T15:18:58Z</dcterms:modified>
</cp:coreProperties>
</file>