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238" y="140242"/>
            <a:ext cx="90337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Складання</a:t>
            </a:r>
            <a:r>
              <a:rPr lang="ru-RU" sz="5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5400" b="1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прикладів</a:t>
            </a:r>
            <a:r>
              <a:rPr lang="ru-RU" sz="5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 на </a:t>
            </a:r>
            <a:r>
              <a:rPr lang="ru-RU" sz="5400" b="1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додавання</a:t>
            </a:r>
            <a:r>
              <a:rPr lang="ru-RU" sz="5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 за </a:t>
            </a:r>
            <a:r>
              <a:rPr lang="ru-RU" sz="5400" b="1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малюнком</a:t>
            </a:r>
            <a:endParaRPr lang="ru-RU" sz="5400" b="1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57997" y="2641605"/>
            <a:ext cx="6624736" cy="72008"/>
          </a:xfrm>
          <a:prstGeom prst="roundRect">
            <a:avLst/>
          </a:prstGeom>
          <a:ln w="952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4165" y="299695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Підготував вчитель вищої категорії </a:t>
            </a:r>
            <a:br>
              <a:rPr lang="uk-UA" dirty="0" smtClean="0">
                <a:solidFill>
                  <a:schemeClr val="bg1"/>
                </a:solidFill>
              </a:rPr>
            </a:br>
            <a:r>
              <a:rPr lang="uk-UA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Капуляк</a:t>
            </a: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Ганна Іванівна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21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507288" cy="56494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72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«Природі будь другом»</a:t>
            </a:r>
          </a:p>
          <a:p>
            <a:pPr marL="0" indent="0" algn="ctr">
              <a:buNone/>
            </a:pPr>
            <a:endParaRPr lang="uk-UA" sz="2400" b="1" dirty="0" smtClean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uk-UA" sz="72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«Природі будь братом»</a:t>
            </a:r>
            <a:endParaRPr lang="ru-RU" sz="7200" b="1" dirty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531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476672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Девіз:</a:t>
            </a:r>
            <a:endParaRPr lang="ru-RU" sz="40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677001"/>
            <a:ext cx="6400800" cy="4416326"/>
          </a:xfrm>
        </p:spPr>
        <p:txBody>
          <a:bodyPr>
            <a:normAutofit/>
          </a:bodyPr>
          <a:lstStyle/>
          <a:p>
            <a:r>
              <a:rPr lang="uk-UA" sz="4400" dirty="0" smtClean="0">
                <a:solidFill>
                  <a:srgbClr val="FFC000"/>
                </a:solidFill>
              </a:rPr>
              <a:t>А придивись, будь ласка,</a:t>
            </a:r>
          </a:p>
          <a:p>
            <a:r>
              <a:rPr lang="uk-UA" sz="4400" dirty="0" smtClean="0">
                <a:solidFill>
                  <a:srgbClr val="FFC000"/>
                </a:solidFill>
              </a:rPr>
              <a:t>У лісі всюди казка.</a:t>
            </a:r>
          </a:p>
          <a:p>
            <a:r>
              <a:rPr lang="uk-UA" sz="4400" dirty="0" smtClean="0">
                <a:solidFill>
                  <a:srgbClr val="FFC000"/>
                </a:solidFill>
              </a:rPr>
              <a:t>Вона блукає лісом,</a:t>
            </a:r>
          </a:p>
          <a:p>
            <a:r>
              <a:rPr lang="uk-UA" sz="4400" dirty="0" smtClean="0">
                <a:solidFill>
                  <a:srgbClr val="FFC000"/>
                </a:solidFill>
              </a:rPr>
              <a:t>Прислухайся, будь ласка,</a:t>
            </a:r>
          </a:p>
          <a:p>
            <a:r>
              <a:rPr lang="uk-UA" sz="4400" dirty="0" smtClean="0">
                <a:solidFill>
                  <a:srgbClr val="FFC000"/>
                </a:solidFill>
              </a:rPr>
              <a:t>У лісі всюди казка</a:t>
            </a:r>
            <a:endParaRPr lang="ru-RU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78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61"/>
            <a:ext cx="9144000" cy="685273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544" y="4005065"/>
            <a:ext cx="3634032" cy="27255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4091947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03924" cy="6858000"/>
          </a:xfrm>
        </p:spPr>
      </p:pic>
    </p:spTree>
    <p:extLst>
      <p:ext uri="{BB962C8B-B14F-4D97-AF65-F5344CB8AC3E}">
        <p14:creationId xmlns:p14="http://schemas.microsoft.com/office/powerpoint/2010/main" val="6149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04771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34" y="0"/>
            <a:ext cx="9175786" cy="6858000"/>
          </a:xfrm>
        </p:spPr>
      </p:pic>
    </p:spTree>
    <p:extLst>
      <p:ext uri="{BB962C8B-B14F-4D97-AF65-F5344CB8AC3E}">
        <p14:creationId xmlns:p14="http://schemas.microsoft.com/office/powerpoint/2010/main" val="212578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10" y="0"/>
            <a:ext cx="9173910" cy="6858000"/>
          </a:xfrm>
        </p:spPr>
      </p:pic>
    </p:spTree>
    <p:extLst>
      <p:ext uri="{BB962C8B-B14F-4D97-AF65-F5344CB8AC3E}">
        <p14:creationId xmlns:p14="http://schemas.microsoft.com/office/powerpoint/2010/main" val="427975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8877" cy="6858000"/>
          </a:xfrm>
        </p:spPr>
      </p:pic>
    </p:spTree>
    <p:extLst>
      <p:ext uri="{BB962C8B-B14F-4D97-AF65-F5344CB8AC3E}">
        <p14:creationId xmlns:p14="http://schemas.microsoft.com/office/powerpoint/2010/main" val="173340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945746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76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46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Підготував вчитель вищої категорії  Капуляк Ганна Іванівна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User</cp:lastModifiedBy>
  <cp:revision>7</cp:revision>
  <dcterms:created xsi:type="dcterms:W3CDTF">2012-08-01T05:50:11Z</dcterms:created>
  <dcterms:modified xsi:type="dcterms:W3CDTF">2013-11-10T16:00:20Z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95092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