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theme/themeOverride12.xml" ContentType="application/vnd.openxmlformats-officedocument.themeOverr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theme/themeOverride17.xml" ContentType="application/vnd.openxmlformats-officedocument.themeOverr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diagrams/drawing3.xml" ContentType="application/vnd.ms-office.drawingml.diagramDrawing+xml"/>
  <Default Extension="png" ContentType="image/png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Default Extension="gif" ContentType="image/gif"/>
  <Override PartName="/ppt/theme/themeOverride18.xml" ContentType="application/vnd.openxmlformats-officedocument.themeOverr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theme/themeOverride9.xml" ContentType="application/vnd.openxmlformats-officedocument.themeOverride+xml"/>
  <Override PartName="/ppt/diagrams/colors15.xml" ContentType="application/vnd.openxmlformats-officedocument.drawingml.diagramColors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10.xml" ContentType="application/vnd.openxmlformats-officedocument.themeOverrid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diagrams/data11.xml" ContentType="application/vnd.openxmlformats-officedocument.drawingml.diagramData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theme/themeOverride15.xml" ContentType="application/vnd.openxmlformats-officedocument.themeOverr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theme/themeOverride4.xml" ContentType="application/vnd.openxmlformats-officedocument.themeOverr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rawing6.xml" ContentType="application/vnd.ms-office.drawingml.diagramDrawing+xml"/>
  <Override PartName="/ppt/theme/themeOverride16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</p:sldMasterIdLst>
  <p:sldIdLst>
    <p:sldId id="291" r:id="rId4"/>
    <p:sldId id="256" r:id="rId5"/>
    <p:sldId id="257" r:id="rId6"/>
    <p:sldId id="258" r:id="rId7"/>
    <p:sldId id="293" r:id="rId8"/>
    <p:sldId id="297" r:id="rId9"/>
    <p:sldId id="295" r:id="rId10"/>
    <p:sldId id="260" r:id="rId11"/>
    <p:sldId id="262" r:id="rId12"/>
    <p:sldId id="289" r:id="rId13"/>
    <p:sldId id="263" r:id="rId14"/>
    <p:sldId id="264" r:id="rId15"/>
    <p:sldId id="265" r:id="rId16"/>
    <p:sldId id="266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5" r:id="rId28"/>
    <p:sldId id="286" r:id="rId29"/>
    <p:sldId id="279" r:id="rId30"/>
    <p:sldId id="280" r:id="rId31"/>
    <p:sldId id="281" r:id="rId32"/>
    <p:sldId id="282" r:id="rId33"/>
    <p:sldId id="287" r:id="rId34"/>
    <p:sldId id="284" r:id="rId35"/>
    <p:sldId id="298" r:id="rId3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3399"/>
    <a:srgbClr val="063813"/>
    <a:srgbClr val="197D23"/>
    <a:srgbClr val="7697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441" autoAdjust="0"/>
  </p:normalViewPr>
  <p:slideViewPr>
    <p:cSldViewPr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2822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ata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rawing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06913E-A237-4238-AD57-E0DCEBCDE136}" type="doc">
      <dgm:prSet loTypeId="urn:microsoft.com/office/officeart/2005/8/layout/process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AB9006A4-2586-4F48-A4BE-EC766FDE19F4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організаційний момент;</a:t>
          </a:r>
          <a:endParaRPr lang="uk-UA" sz="2100" b="1" dirty="0"/>
        </a:p>
      </dgm:t>
    </dgm:pt>
    <dgm:pt modelId="{0FB290D6-20FA-434A-85AA-9C569D8EF6DA}" type="parTrans" cxnId="{F7A75E77-BD6D-45A9-8312-B17195A014A5}">
      <dgm:prSet/>
      <dgm:spPr/>
      <dgm:t>
        <a:bodyPr/>
        <a:lstStyle/>
        <a:p>
          <a:pPr algn="ctr"/>
          <a:endParaRPr lang="uk-UA"/>
        </a:p>
      </dgm:t>
    </dgm:pt>
    <dgm:pt modelId="{DE962402-018D-4A7F-BF7B-6FCBEE393C82}" type="sibTrans" cxnId="{F7A75E77-BD6D-45A9-8312-B17195A014A5}">
      <dgm:prSet/>
      <dgm:spPr/>
      <dgm:t>
        <a:bodyPr/>
        <a:lstStyle/>
        <a:p>
          <a:pPr algn="ctr"/>
          <a:endParaRPr lang="uk-UA"/>
        </a:p>
      </dgm:t>
    </dgm:pt>
    <dgm:pt modelId="{629F5B62-70A0-40F6-8F54-B94217B970B8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актуалізація опорних знань;</a:t>
          </a:r>
          <a:endParaRPr lang="uk-UA" sz="2100" b="1" dirty="0"/>
        </a:p>
      </dgm:t>
    </dgm:pt>
    <dgm:pt modelId="{FF43AF2A-8761-4987-A23F-D3C77765402B}" type="parTrans" cxnId="{B2C22961-4FA2-4E80-BA22-BF2541255A45}">
      <dgm:prSet/>
      <dgm:spPr/>
      <dgm:t>
        <a:bodyPr/>
        <a:lstStyle/>
        <a:p>
          <a:pPr algn="ctr"/>
          <a:endParaRPr lang="uk-UA"/>
        </a:p>
      </dgm:t>
    </dgm:pt>
    <dgm:pt modelId="{3FC95338-8CB8-4BCB-B276-C2C6A6EA34B2}" type="sibTrans" cxnId="{B2C22961-4FA2-4E80-BA22-BF2541255A45}">
      <dgm:prSet/>
      <dgm:spPr/>
      <dgm:t>
        <a:bodyPr/>
        <a:lstStyle/>
        <a:p>
          <a:pPr algn="ctr"/>
          <a:endParaRPr lang="uk-UA"/>
        </a:p>
      </dgm:t>
    </dgm:pt>
    <dgm:pt modelId="{5DD5109A-5A3F-45CC-8949-CD2238B39827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мотивація навчальної діяльності;</a:t>
          </a:r>
          <a:endParaRPr lang="uk-UA" sz="2100" b="1" dirty="0"/>
        </a:p>
      </dgm:t>
    </dgm:pt>
    <dgm:pt modelId="{AE7D846E-0AFB-4DA4-8A5A-FB4A5536C675}" type="parTrans" cxnId="{AD21287C-25B0-433F-869C-5C1DE325BC91}">
      <dgm:prSet/>
      <dgm:spPr/>
      <dgm:t>
        <a:bodyPr/>
        <a:lstStyle/>
        <a:p>
          <a:pPr algn="ctr"/>
          <a:endParaRPr lang="uk-UA"/>
        </a:p>
      </dgm:t>
    </dgm:pt>
    <dgm:pt modelId="{D2FE9E41-1A35-4984-94CB-D68146B8F526}" type="sibTrans" cxnId="{AD21287C-25B0-433F-869C-5C1DE325BC91}">
      <dgm:prSet/>
      <dgm:spPr/>
      <dgm:t>
        <a:bodyPr/>
        <a:lstStyle/>
        <a:p>
          <a:pPr algn="ctr"/>
          <a:endParaRPr lang="uk-UA"/>
        </a:p>
      </dgm:t>
    </dgm:pt>
    <dgm:pt modelId="{BBBE8411-84C3-40DE-BA20-5D18A8498473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повідомлення теми і мети уроку, очікуваних навчальних результатів;</a:t>
          </a:r>
          <a:endParaRPr lang="uk-UA" sz="2100" b="1" dirty="0"/>
        </a:p>
      </dgm:t>
    </dgm:pt>
    <dgm:pt modelId="{07421D85-10FC-4903-99F2-34AC8675EB9F}" type="parTrans" cxnId="{6DD2CDC8-08E7-4232-B6B4-B31E7FF0B944}">
      <dgm:prSet/>
      <dgm:spPr/>
      <dgm:t>
        <a:bodyPr/>
        <a:lstStyle/>
        <a:p>
          <a:pPr algn="ctr"/>
          <a:endParaRPr lang="uk-UA"/>
        </a:p>
      </dgm:t>
    </dgm:pt>
    <dgm:pt modelId="{63D38238-3AA8-44F7-A76E-D46B03E64011}" type="sibTrans" cxnId="{6DD2CDC8-08E7-4232-B6B4-B31E7FF0B944}">
      <dgm:prSet/>
      <dgm:spPr/>
      <dgm:t>
        <a:bodyPr/>
        <a:lstStyle/>
        <a:p>
          <a:pPr algn="ctr"/>
          <a:endParaRPr lang="uk-UA"/>
        </a:p>
      </dgm:t>
    </dgm:pt>
    <dgm:pt modelId="{4F1AA1AB-3DE8-4DC0-9743-9D63863940A4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проведення підсумків та оцінювання результатів;</a:t>
          </a:r>
          <a:endParaRPr lang="uk-UA" sz="2100" b="1" dirty="0"/>
        </a:p>
      </dgm:t>
    </dgm:pt>
    <dgm:pt modelId="{BBD46074-FFFF-4426-AA76-98F5309CDFA7}" type="parTrans" cxnId="{038C07DB-D2B4-414A-8CC7-BD09A967D5D3}">
      <dgm:prSet/>
      <dgm:spPr/>
      <dgm:t>
        <a:bodyPr/>
        <a:lstStyle/>
        <a:p>
          <a:pPr algn="ctr"/>
          <a:endParaRPr lang="uk-UA"/>
        </a:p>
      </dgm:t>
    </dgm:pt>
    <dgm:pt modelId="{76F33355-E8B7-444C-BBB8-D9023DDD56C6}" type="sibTrans" cxnId="{038C07DB-D2B4-414A-8CC7-BD09A967D5D3}">
      <dgm:prSet/>
      <dgm:spPr/>
      <dgm:t>
        <a:bodyPr/>
        <a:lstStyle/>
        <a:p>
          <a:pPr algn="ctr"/>
          <a:endParaRPr lang="uk-UA"/>
        </a:p>
      </dgm:t>
    </dgm:pt>
    <dgm:pt modelId="{481FE5A2-1EDC-4219-AE5A-AD5018DE993C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первинне сприйняття навчального матеріалу;</a:t>
          </a:r>
          <a:endParaRPr lang="uk-UA" sz="2100" b="1" dirty="0"/>
        </a:p>
      </dgm:t>
    </dgm:pt>
    <dgm:pt modelId="{71332CC2-1395-48AD-9E27-12B3DD542CC9}" type="parTrans" cxnId="{A807F24F-149C-4466-9D68-C9B7E117214A}">
      <dgm:prSet/>
      <dgm:spPr/>
      <dgm:t>
        <a:bodyPr/>
        <a:lstStyle/>
        <a:p>
          <a:pPr algn="ctr"/>
          <a:endParaRPr lang="uk-UA"/>
        </a:p>
      </dgm:t>
    </dgm:pt>
    <dgm:pt modelId="{FCC9E03A-3B42-4E2F-9CC4-637075E1010F}" type="sibTrans" cxnId="{A807F24F-149C-4466-9D68-C9B7E117214A}">
      <dgm:prSet/>
      <dgm:spPr/>
      <dgm:t>
        <a:bodyPr/>
        <a:lstStyle/>
        <a:p>
          <a:pPr algn="ctr"/>
          <a:endParaRPr lang="uk-UA"/>
        </a:p>
      </dgm:t>
    </dgm:pt>
    <dgm:pt modelId="{3ED31E22-6EFF-4A41-A901-3749DDED79A1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надання необхідної інформації;</a:t>
          </a:r>
          <a:endParaRPr lang="uk-UA" sz="2100" b="1" dirty="0"/>
        </a:p>
      </dgm:t>
    </dgm:pt>
    <dgm:pt modelId="{5044B53D-3C01-4714-948C-B56C689FD716}" type="parTrans" cxnId="{208DAB6F-9AE4-470B-9C9D-BDBB0B4F7AE3}">
      <dgm:prSet/>
      <dgm:spPr/>
      <dgm:t>
        <a:bodyPr/>
        <a:lstStyle/>
        <a:p>
          <a:pPr algn="ctr"/>
          <a:endParaRPr lang="uk-UA"/>
        </a:p>
      </dgm:t>
    </dgm:pt>
    <dgm:pt modelId="{4D0EE969-B063-4085-A4D3-64A32C6C4F31}" type="sibTrans" cxnId="{208DAB6F-9AE4-470B-9C9D-BDBB0B4F7AE3}">
      <dgm:prSet/>
      <dgm:spPr/>
      <dgm:t>
        <a:bodyPr/>
        <a:lstStyle/>
        <a:p>
          <a:pPr algn="ctr"/>
          <a:endParaRPr lang="uk-UA"/>
        </a:p>
      </dgm:t>
    </dgm:pt>
    <dgm:pt modelId="{0A2B39B2-109E-49C8-BCA2-96E3ECBA13A6}">
      <dgm:prSet phldrT="[Текст]" custT="1"/>
      <dgm:spPr/>
      <dgm:t>
        <a:bodyPr/>
        <a:lstStyle/>
        <a:p>
          <a:pPr algn="ctr"/>
          <a:r>
            <a:rPr lang="uk-UA" sz="2100" b="1" dirty="0" smtClean="0"/>
            <a:t>вивчення нового матеріалу;</a:t>
          </a:r>
          <a:endParaRPr lang="uk-UA" sz="2100" b="1" dirty="0"/>
        </a:p>
      </dgm:t>
    </dgm:pt>
    <dgm:pt modelId="{1F96377B-C097-4703-8C3B-7975ABB19C7B}" type="parTrans" cxnId="{C4BF1605-BA84-46E4-855E-7D796FBC0884}">
      <dgm:prSet/>
      <dgm:spPr/>
      <dgm:t>
        <a:bodyPr/>
        <a:lstStyle/>
        <a:p>
          <a:pPr algn="ctr"/>
          <a:endParaRPr lang="uk-UA"/>
        </a:p>
      </dgm:t>
    </dgm:pt>
    <dgm:pt modelId="{A7D85A11-2681-4B79-B4CF-53CB23B65584}" type="sibTrans" cxnId="{C4BF1605-BA84-46E4-855E-7D796FBC0884}">
      <dgm:prSet/>
      <dgm:spPr/>
      <dgm:t>
        <a:bodyPr/>
        <a:lstStyle/>
        <a:p>
          <a:pPr algn="ctr"/>
          <a:endParaRPr lang="uk-UA"/>
        </a:p>
      </dgm:t>
    </dgm:pt>
    <dgm:pt modelId="{48EFE0AB-6350-4AB8-83FF-C731DAE540A9}">
      <dgm:prSet phldrT="[Текст]" custT="1"/>
      <dgm:spPr/>
      <dgm:t>
        <a:bodyPr/>
        <a:lstStyle/>
        <a:p>
          <a:pPr algn="ctr"/>
          <a:r>
            <a:rPr lang="uk-UA" sz="2100" b="1" dirty="0" smtClean="0"/>
            <a:t>узагальнення і систематизація знань;</a:t>
          </a:r>
          <a:endParaRPr lang="uk-UA" sz="2100" b="1" dirty="0"/>
        </a:p>
      </dgm:t>
    </dgm:pt>
    <dgm:pt modelId="{3B43032F-81E1-476D-A7DE-E981DD1F8041}" type="parTrans" cxnId="{0E8F9925-59E2-4FA1-8B39-0CCE7E1455B2}">
      <dgm:prSet/>
      <dgm:spPr/>
      <dgm:t>
        <a:bodyPr/>
        <a:lstStyle/>
        <a:p>
          <a:pPr algn="ctr"/>
          <a:endParaRPr lang="uk-UA"/>
        </a:p>
      </dgm:t>
    </dgm:pt>
    <dgm:pt modelId="{7C86805B-0B05-42CE-B26E-0982D3DDF892}" type="sibTrans" cxnId="{0E8F9925-59E2-4FA1-8B39-0CCE7E1455B2}">
      <dgm:prSet/>
      <dgm:spPr/>
      <dgm:t>
        <a:bodyPr/>
        <a:lstStyle/>
        <a:p>
          <a:pPr algn="ctr"/>
          <a:endParaRPr lang="uk-UA"/>
        </a:p>
      </dgm:t>
    </dgm:pt>
    <dgm:pt modelId="{5EA9280F-D205-4B10-90D0-9243BD27AC01}">
      <dgm:prSet phldrT="[Текст]" custT="1"/>
      <dgm:spPr/>
      <dgm:t>
        <a:bodyPr/>
        <a:lstStyle/>
        <a:p>
          <a:pPr algn="ctr"/>
          <a:r>
            <a:rPr lang="uk-UA" sz="2100" b="1" dirty="0" smtClean="0"/>
            <a:t>інтерактивні вправи.</a:t>
          </a:r>
          <a:endParaRPr lang="uk-UA" sz="2100" b="1" dirty="0"/>
        </a:p>
      </dgm:t>
    </dgm:pt>
    <dgm:pt modelId="{5DF96512-DDCF-4950-94C3-9BD2B75258D4}" type="parTrans" cxnId="{9CDED113-9D55-4253-9C19-25736D39A551}">
      <dgm:prSet/>
      <dgm:spPr/>
      <dgm:t>
        <a:bodyPr/>
        <a:lstStyle/>
        <a:p>
          <a:pPr algn="ctr"/>
          <a:endParaRPr lang="uk-UA"/>
        </a:p>
      </dgm:t>
    </dgm:pt>
    <dgm:pt modelId="{0DB8C531-2B0E-459C-ACEB-4EC91CEB934C}" type="sibTrans" cxnId="{9CDED113-9D55-4253-9C19-25736D39A551}">
      <dgm:prSet/>
      <dgm:spPr/>
      <dgm:t>
        <a:bodyPr/>
        <a:lstStyle/>
        <a:p>
          <a:pPr algn="ctr"/>
          <a:endParaRPr lang="uk-UA"/>
        </a:p>
      </dgm:t>
    </dgm:pt>
    <dgm:pt modelId="{DD1CC40B-3C79-4AFC-BFF1-86A18542D684}" type="pres">
      <dgm:prSet presAssocID="{C206913E-A237-4238-AD57-E0DCEBCDE1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A71C1EC-1E41-4DC3-ACEB-534720B5D4F1}" type="pres">
      <dgm:prSet presAssocID="{5EA9280F-D205-4B10-90D0-9243BD27AC01}" presName="boxAndChildren" presStyleCnt="0"/>
      <dgm:spPr/>
    </dgm:pt>
    <dgm:pt modelId="{18DB9DC9-04BC-4A98-8616-D085B642EF8C}" type="pres">
      <dgm:prSet presAssocID="{5EA9280F-D205-4B10-90D0-9243BD27AC01}" presName="parentTextBox" presStyleLbl="node1" presStyleIdx="0" presStyleCnt="10"/>
      <dgm:spPr/>
      <dgm:t>
        <a:bodyPr/>
        <a:lstStyle/>
        <a:p>
          <a:endParaRPr lang="uk-UA"/>
        </a:p>
      </dgm:t>
    </dgm:pt>
    <dgm:pt modelId="{0C5AE390-48ED-4EBF-BEB8-301D66250EF0}" type="pres">
      <dgm:prSet presAssocID="{7C86805B-0B05-42CE-B26E-0982D3DDF892}" presName="sp" presStyleCnt="0"/>
      <dgm:spPr/>
    </dgm:pt>
    <dgm:pt modelId="{D97CD352-78D6-497B-9AE5-DF2920123651}" type="pres">
      <dgm:prSet presAssocID="{48EFE0AB-6350-4AB8-83FF-C731DAE540A9}" presName="arrowAndChildren" presStyleCnt="0"/>
      <dgm:spPr/>
    </dgm:pt>
    <dgm:pt modelId="{502EC468-A78A-4AAC-9401-5B10E7782781}" type="pres">
      <dgm:prSet presAssocID="{48EFE0AB-6350-4AB8-83FF-C731DAE540A9}" presName="parentTextArrow" presStyleLbl="node1" presStyleIdx="1" presStyleCnt="10"/>
      <dgm:spPr/>
      <dgm:t>
        <a:bodyPr/>
        <a:lstStyle/>
        <a:p>
          <a:endParaRPr lang="uk-UA"/>
        </a:p>
      </dgm:t>
    </dgm:pt>
    <dgm:pt modelId="{3EF82183-35ED-4DC0-B3B7-A6E0F587D82E}" type="pres">
      <dgm:prSet presAssocID="{A7D85A11-2681-4B79-B4CF-53CB23B65584}" presName="sp" presStyleCnt="0"/>
      <dgm:spPr/>
    </dgm:pt>
    <dgm:pt modelId="{1F8B8934-4802-449C-A186-A90B981C156B}" type="pres">
      <dgm:prSet presAssocID="{0A2B39B2-109E-49C8-BCA2-96E3ECBA13A6}" presName="arrowAndChildren" presStyleCnt="0"/>
      <dgm:spPr/>
    </dgm:pt>
    <dgm:pt modelId="{64722804-833F-446E-A5E2-B83F60BEC67A}" type="pres">
      <dgm:prSet presAssocID="{0A2B39B2-109E-49C8-BCA2-96E3ECBA13A6}" presName="parentTextArrow" presStyleLbl="node1" presStyleIdx="2" presStyleCnt="10"/>
      <dgm:spPr/>
      <dgm:t>
        <a:bodyPr/>
        <a:lstStyle/>
        <a:p>
          <a:endParaRPr lang="uk-UA"/>
        </a:p>
      </dgm:t>
    </dgm:pt>
    <dgm:pt modelId="{65560152-370F-49D1-A9EA-DAA89B0D7E91}" type="pres">
      <dgm:prSet presAssocID="{4D0EE969-B063-4085-A4D3-64A32C6C4F31}" presName="sp" presStyleCnt="0"/>
      <dgm:spPr/>
    </dgm:pt>
    <dgm:pt modelId="{3FA65591-95F7-4374-9FA0-66924129711C}" type="pres">
      <dgm:prSet presAssocID="{3ED31E22-6EFF-4A41-A901-3749DDED79A1}" presName="arrowAndChildren" presStyleCnt="0"/>
      <dgm:spPr/>
    </dgm:pt>
    <dgm:pt modelId="{1C063008-E8D8-427C-9DA4-89FC19EEB774}" type="pres">
      <dgm:prSet presAssocID="{3ED31E22-6EFF-4A41-A901-3749DDED79A1}" presName="parentTextArrow" presStyleLbl="node1" presStyleIdx="3" presStyleCnt="10"/>
      <dgm:spPr/>
      <dgm:t>
        <a:bodyPr/>
        <a:lstStyle/>
        <a:p>
          <a:endParaRPr lang="uk-UA"/>
        </a:p>
      </dgm:t>
    </dgm:pt>
    <dgm:pt modelId="{44D5F220-67DE-489C-9AB7-AF776648AA38}" type="pres">
      <dgm:prSet presAssocID="{FCC9E03A-3B42-4E2F-9CC4-637075E1010F}" presName="sp" presStyleCnt="0"/>
      <dgm:spPr/>
    </dgm:pt>
    <dgm:pt modelId="{225E9E03-B539-4230-9A22-05B0E18C223B}" type="pres">
      <dgm:prSet presAssocID="{481FE5A2-1EDC-4219-AE5A-AD5018DE993C}" presName="arrowAndChildren" presStyleCnt="0"/>
      <dgm:spPr/>
    </dgm:pt>
    <dgm:pt modelId="{6DEB811C-3A05-42C5-BDD8-FDFEABDA922C}" type="pres">
      <dgm:prSet presAssocID="{481FE5A2-1EDC-4219-AE5A-AD5018DE993C}" presName="parentTextArrow" presStyleLbl="node1" presStyleIdx="4" presStyleCnt="10"/>
      <dgm:spPr/>
      <dgm:t>
        <a:bodyPr/>
        <a:lstStyle/>
        <a:p>
          <a:endParaRPr lang="uk-UA"/>
        </a:p>
      </dgm:t>
    </dgm:pt>
    <dgm:pt modelId="{683B3CA7-806E-4275-8803-727A7352982D}" type="pres">
      <dgm:prSet presAssocID="{76F33355-E8B7-444C-BBB8-D9023DDD56C6}" presName="sp" presStyleCnt="0"/>
      <dgm:spPr/>
    </dgm:pt>
    <dgm:pt modelId="{F7CA9B46-4864-41B9-B8A1-EDBD55D07861}" type="pres">
      <dgm:prSet presAssocID="{4F1AA1AB-3DE8-4DC0-9743-9D63863940A4}" presName="arrowAndChildren" presStyleCnt="0"/>
      <dgm:spPr/>
    </dgm:pt>
    <dgm:pt modelId="{EE0F84FF-030C-470A-9EF2-05EF3F07A596}" type="pres">
      <dgm:prSet presAssocID="{4F1AA1AB-3DE8-4DC0-9743-9D63863940A4}" presName="parentTextArrow" presStyleLbl="node1" presStyleIdx="5" presStyleCnt="10"/>
      <dgm:spPr/>
      <dgm:t>
        <a:bodyPr/>
        <a:lstStyle/>
        <a:p>
          <a:endParaRPr lang="uk-UA"/>
        </a:p>
      </dgm:t>
    </dgm:pt>
    <dgm:pt modelId="{2E245736-6EF1-4DE8-ACE5-575DA995D132}" type="pres">
      <dgm:prSet presAssocID="{63D38238-3AA8-44F7-A76E-D46B03E64011}" presName="sp" presStyleCnt="0"/>
      <dgm:spPr/>
    </dgm:pt>
    <dgm:pt modelId="{3D98B763-D9F1-42C8-82D0-2014E51A8B5A}" type="pres">
      <dgm:prSet presAssocID="{BBBE8411-84C3-40DE-BA20-5D18A8498473}" presName="arrowAndChildren" presStyleCnt="0"/>
      <dgm:spPr/>
    </dgm:pt>
    <dgm:pt modelId="{804CBD20-91C0-4A82-A156-0F775F3CF249}" type="pres">
      <dgm:prSet presAssocID="{BBBE8411-84C3-40DE-BA20-5D18A8498473}" presName="parentTextArrow" presStyleLbl="node1" presStyleIdx="6" presStyleCnt="10"/>
      <dgm:spPr/>
      <dgm:t>
        <a:bodyPr/>
        <a:lstStyle/>
        <a:p>
          <a:endParaRPr lang="uk-UA"/>
        </a:p>
      </dgm:t>
    </dgm:pt>
    <dgm:pt modelId="{4D0FBFD0-96DB-4B5E-83AC-6DD76CFD7C61}" type="pres">
      <dgm:prSet presAssocID="{D2FE9E41-1A35-4984-94CB-D68146B8F526}" presName="sp" presStyleCnt="0"/>
      <dgm:spPr/>
    </dgm:pt>
    <dgm:pt modelId="{CED61DEC-0005-4D99-A430-C646797474A6}" type="pres">
      <dgm:prSet presAssocID="{5DD5109A-5A3F-45CC-8949-CD2238B39827}" presName="arrowAndChildren" presStyleCnt="0"/>
      <dgm:spPr/>
    </dgm:pt>
    <dgm:pt modelId="{682749F6-6CE1-43CB-9C7D-5A5E24C1866D}" type="pres">
      <dgm:prSet presAssocID="{5DD5109A-5A3F-45CC-8949-CD2238B39827}" presName="parentTextArrow" presStyleLbl="node1" presStyleIdx="7" presStyleCnt="10"/>
      <dgm:spPr/>
      <dgm:t>
        <a:bodyPr/>
        <a:lstStyle/>
        <a:p>
          <a:endParaRPr lang="uk-UA"/>
        </a:p>
      </dgm:t>
    </dgm:pt>
    <dgm:pt modelId="{397AB36B-906D-444A-B6BA-DA5A418C577A}" type="pres">
      <dgm:prSet presAssocID="{3FC95338-8CB8-4BCB-B276-C2C6A6EA34B2}" presName="sp" presStyleCnt="0"/>
      <dgm:spPr/>
    </dgm:pt>
    <dgm:pt modelId="{FE4EADCF-D4F3-425E-B5FE-44D699DC91D4}" type="pres">
      <dgm:prSet presAssocID="{629F5B62-70A0-40F6-8F54-B94217B970B8}" presName="arrowAndChildren" presStyleCnt="0"/>
      <dgm:spPr/>
    </dgm:pt>
    <dgm:pt modelId="{B3A69A06-C4F0-489D-BB0E-D585B8E7FF2C}" type="pres">
      <dgm:prSet presAssocID="{629F5B62-70A0-40F6-8F54-B94217B970B8}" presName="parentTextArrow" presStyleLbl="node1" presStyleIdx="8" presStyleCnt="10"/>
      <dgm:spPr/>
      <dgm:t>
        <a:bodyPr/>
        <a:lstStyle/>
        <a:p>
          <a:endParaRPr lang="uk-UA"/>
        </a:p>
      </dgm:t>
    </dgm:pt>
    <dgm:pt modelId="{BA2053A1-0167-4306-A9E9-FD70DFDC1590}" type="pres">
      <dgm:prSet presAssocID="{DE962402-018D-4A7F-BF7B-6FCBEE393C82}" presName="sp" presStyleCnt="0"/>
      <dgm:spPr/>
    </dgm:pt>
    <dgm:pt modelId="{31DC50A2-45DF-4184-9766-DCA3F08107D9}" type="pres">
      <dgm:prSet presAssocID="{AB9006A4-2586-4F48-A4BE-EC766FDE19F4}" presName="arrowAndChildren" presStyleCnt="0"/>
      <dgm:spPr/>
    </dgm:pt>
    <dgm:pt modelId="{97A47F2E-ABFE-4C4C-BF69-0EF3180254A1}" type="pres">
      <dgm:prSet presAssocID="{AB9006A4-2586-4F48-A4BE-EC766FDE19F4}" presName="parentTextArrow" presStyleLbl="node1" presStyleIdx="9" presStyleCnt="10"/>
      <dgm:spPr/>
      <dgm:t>
        <a:bodyPr/>
        <a:lstStyle/>
        <a:p>
          <a:endParaRPr lang="uk-UA"/>
        </a:p>
      </dgm:t>
    </dgm:pt>
  </dgm:ptLst>
  <dgm:cxnLst>
    <dgm:cxn modelId="{2051C9A2-E426-47A0-A9D9-EAAD1134443C}" type="presOf" srcId="{AB9006A4-2586-4F48-A4BE-EC766FDE19F4}" destId="{97A47F2E-ABFE-4C4C-BF69-0EF3180254A1}" srcOrd="0" destOrd="0" presId="urn:microsoft.com/office/officeart/2005/8/layout/process4"/>
    <dgm:cxn modelId="{AD21287C-25B0-433F-869C-5C1DE325BC91}" srcId="{C206913E-A237-4238-AD57-E0DCEBCDE136}" destId="{5DD5109A-5A3F-45CC-8949-CD2238B39827}" srcOrd="2" destOrd="0" parTransId="{AE7D846E-0AFB-4DA4-8A5A-FB4A5536C675}" sibTransId="{D2FE9E41-1A35-4984-94CB-D68146B8F526}"/>
    <dgm:cxn modelId="{038C07DB-D2B4-414A-8CC7-BD09A967D5D3}" srcId="{C206913E-A237-4238-AD57-E0DCEBCDE136}" destId="{4F1AA1AB-3DE8-4DC0-9743-9D63863940A4}" srcOrd="4" destOrd="0" parTransId="{BBD46074-FFFF-4426-AA76-98F5309CDFA7}" sibTransId="{76F33355-E8B7-444C-BBB8-D9023DDD56C6}"/>
    <dgm:cxn modelId="{CB4BC855-A05D-47A0-AE17-3992D1D0C550}" type="presOf" srcId="{0A2B39B2-109E-49C8-BCA2-96E3ECBA13A6}" destId="{64722804-833F-446E-A5E2-B83F60BEC67A}" srcOrd="0" destOrd="0" presId="urn:microsoft.com/office/officeart/2005/8/layout/process4"/>
    <dgm:cxn modelId="{6DD2CDC8-08E7-4232-B6B4-B31E7FF0B944}" srcId="{C206913E-A237-4238-AD57-E0DCEBCDE136}" destId="{BBBE8411-84C3-40DE-BA20-5D18A8498473}" srcOrd="3" destOrd="0" parTransId="{07421D85-10FC-4903-99F2-34AC8675EB9F}" sibTransId="{63D38238-3AA8-44F7-A76E-D46B03E64011}"/>
    <dgm:cxn modelId="{0E8F9925-59E2-4FA1-8B39-0CCE7E1455B2}" srcId="{C206913E-A237-4238-AD57-E0DCEBCDE136}" destId="{48EFE0AB-6350-4AB8-83FF-C731DAE540A9}" srcOrd="8" destOrd="0" parTransId="{3B43032F-81E1-476D-A7DE-E981DD1F8041}" sibTransId="{7C86805B-0B05-42CE-B26E-0982D3DDF892}"/>
    <dgm:cxn modelId="{6C2DBCCD-D73C-45C9-A339-2D3FBD2F5F39}" type="presOf" srcId="{48EFE0AB-6350-4AB8-83FF-C731DAE540A9}" destId="{502EC468-A78A-4AAC-9401-5B10E7782781}" srcOrd="0" destOrd="0" presId="urn:microsoft.com/office/officeart/2005/8/layout/process4"/>
    <dgm:cxn modelId="{B2C22961-4FA2-4E80-BA22-BF2541255A45}" srcId="{C206913E-A237-4238-AD57-E0DCEBCDE136}" destId="{629F5B62-70A0-40F6-8F54-B94217B970B8}" srcOrd="1" destOrd="0" parTransId="{FF43AF2A-8761-4987-A23F-D3C77765402B}" sibTransId="{3FC95338-8CB8-4BCB-B276-C2C6A6EA34B2}"/>
    <dgm:cxn modelId="{D011FF8A-65F4-40A4-B5AA-3E4752AA96F6}" type="presOf" srcId="{629F5B62-70A0-40F6-8F54-B94217B970B8}" destId="{B3A69A06-C4F0-489D-BB0E-D585B8E7FF2C}" srcOrd="0" destOrd="0" presId="urn:microsoft.com/office/officeart/2005/8/layout/process4"/>
    <dgm:cxn modelId="{96E40117-2406-4149-B473-E38A2C82E8BF}" type="presOf" srcId="{5DD5109A-5A3F-45CC-8949-CD2238B39827}" destId="{682749F6-6CE1-43CB-9C7D-5A5E24C1866D}" srcOrd="0" destOrd="0" presId="urn:microsoft.com/office/officeart/2005/8/layout/process4"/>
    <dgm:cxn modelId="{A807F24F-149C-4466-9D68-C9B7E117214A}" srcId="{C206913E-A237-4238-AD57-E0DCEBCDE136}" destId="{481FE5A2-1EDC-4219-AE5A-AD5018DE993C}" srcOrd="5" destOrd="0" parTransId="{71332CC2-1395-48AD-9E27-12B3DD542CC9}" sibTransId="{FCC9E03A-3B42-4E2F-9CC4-637075E1010F}"/>
    <dgm:cxn modelId="{5BF086B1-3635-404E-9B2D-8ADCC587BB70}" type="presOf" srcId="{4F1AA1AB-3DE8-4DC0-9743-9D63863940A4}" destId="{EE0F84FF-030C-470A-9EF2-05EF3F07A596}" srcOrd="0" destOrd="0" presId="urn:microsoft.com/office/officeart/2005/8/layout/process4"/>
    <dgm:cxn modelId="{C47104E2-F79F-4F7C-BE0A-1D2FA8D23517}" type="presOf" srcId="{3ED31E22-6EFF-4A41-A901-3749DDED79A1}" destId="{1C063008-E8D8-427C-9DA4-89FC19EEB774}" srcOrd="0" destOrd="0" presId="urn:microsoft.com/office/officeart/2005/8/layout/process4"/>
    <dgm:cxn modelId="{F7A75E77-BD6D-45A9-8312-B17195A014A5}" srcId="{C206913E-A237-4238-AD57-E0DCEBCDE136}" destId="{AB9006A4-2586-4F48-A4BE-EC766FDE19F4}" srcOrd="0" destOrd="0" parTransId="{0FB290D6-20FA-434A-85AA-9C569D8EF6DA}" sibTransId="{DE962402-018D-4A7F-BF7B-6FCBEE393C82}"/>
    <dgm:cxn modelId="{C4BF1605-BA84-46E4-855E-7D796FBC0884}" srcId="{C206913E-A237-4238-AD57-E0DCEBCDE136}" destId="{0A2B39B2-109E-49C8-BCA2-96E3ECBA13A6}" srcOrd="7" destOrd="0" parTransId="{1F96377B-C097-4703-8C3B-7975ABB19C7B}" sibTransId="{A7D85A11-2681-4B79-B4CF-53CB23B65584}"/>
    <dgm:cxn modelId="{208DAB6F-9AE4-470B-9C9D-BDBB0B4F7AE3}" srcId="{C206913E-A237-4238-AD57-E0DCEBCDE136}" destId="{3ED31E22-6EFF-4A41-A901-3749DDED79A1}" srcOrd="6" destOrd="0" parTransId="{5044B53D-3C01-4714-948C-B56C689FD716}" sibTransId="{4D0EE969-B063-4085-A4D3-64A32C6C4F31}"/>
    <dgm:cxn modelId="{9CDED113-9D55-4253-9C19-25736D39A551}" srcId="{C206913E-A237-4238-AD57-E0DCEBCDE136}" destId="{5EA9280F-D205-4B10-90D0-9243BD27AC01}" srcOrd="9" destOrd="0" parTransId="{5DF96512-DDCF-4950-94C3-9BD2B75258D4}" sibTransId="{0DB8C531-2B0E-459C-ACEB-4EC91CEB934C}"/>
    <dgm:cxn modelId="{66990A9E-471A-4153-939A-116FF4FA3480}" type="presOf" srcId="{481FE5A2-1EDC-4219-AE5A-AD5018DE993C}" destId="{6DEB811C-3A05-42C5-BDD8-FDFEABDA922C}" srcOrd="0" destOrd="0" presId="urn:microsoft.com/office/officeart/2005/8/layout/process4"/>
    <dgm:cxn modelId="{BBDEC1CD-4DAA-45B9-B422-FEC8C2144005}" type="presOf" srcId="{C206913E-A237-4238-AD57-E0DCEBCDE136}" destId="{DD1CC40B-3C79-4AFC-BFF1-86A18542D684}" srcOrd="0" destOrd="0" presId="urn:microsoft.com/office/officeart/2005/8/layout/process4"/>
    <dgm:cxn modelId="{DDD48A2D-D31F-4A8E-BD79-925E010DEB5C}" type="presOf" srcId="{BBBE8411-84C3-40DE-BA20-5D18A8498473}" destId="{804CBD20-91C0-4A82-A156-0F775F3CF249}" srcOrd="0" destOrd="0" presId="urn:microsoft.com/office/officeart/2005/8/layout/process4"/>
    <dgm:cxn modelId="{BEE0EDFC-9F6E-4959-B436-687FA7B993C8}" type="presOf" srcId="{5EA9280F-D205-4B10-90D0-9243BD27AC01}" destId="{18DB9DC9-04BC-4A98-8616-D085B642EF8C}" srcOrd="0" destOrd="0" presId="urn:microsoft.com/office/officeart/2005/8/layout/process4"/>
    <dgm:cxn modelId="{94E80638-88AE-4ADD-A618-0FAE67CA992B}" type="presParOf" srcId="{DD1CC40B-3C79-4AFC-BFF1-86A18542D684}" destId="{BA71C1EC-1E41-4DC3-ACEB-534720B5D4F1}" srcOrd="0" destOrd="0" presId="urn:microsoft.com/office/officeart/2005/8/layout/process4"/>
    <dgm:cxn modelId="{1BE475BE-56D3-4D5A-851C-38245BD6FAA9}" type="presParOf" srcId="{BA71C1EC-1E41-4DC3-ACEB-534720B5D4F1}" destId="{18DB9DC9-04BC-4A98-8616-D085B642EF8C}" srcOrd="0" destOrd="0" presId="urn:microsoft.com/office/officeart/2005/8/layout/process4"/>
    <dgm:cxn modelId="{B0F84390-C513-4B74-8A61-5873FD2613A2}" type="presParOf" srcId="{DD1CC40B-3C79-4AFC-BFF1-86A18542D684}" destId="{0C5AE390-48ED-4EBF-BEB8-301D66250EF0}" srcOrd="1" destOrd="0" presId="urn:microsoft.com/office/officeart/2005/8/layout/process4"/>
    <dgm:cxn modelId="{69194572-3817-4AD2-8C63-449A21DA0D6F}" type="presParOf" srcId="{DD1CC40B-3C79-4AFC-BFF1-86A18542D684}" destId="{D97CD352-78D6-497B-9AE5-DF2920123651}" srcOrd="2" destOrd="0" presId="urn:microsoft.com/office/officeart/2005/8/layout/process4"/>
    <dgm:cxn modelId="{0FD4995F-9270-4459-BD5A-B6ACC3104181}" type="presParOf" srcId="{D97CD352-78D6-497B-9AE5-DF2920123651}" destId="{502EC468-A78A-4AAC-9401-5B10E7782781}" srcOrd="0" destOrd="0" presId="urn:microsoft.com/office/officeart/2005/8/layout/process4"/>
    <dgm:cxn modelId="{0D4B1212-C2C0-41B3-8219-720CDCFB064E}" type="presParOf" srcId="{DD1CC40B-3C79-4AFC-BFF1-86A18542D684}" destId="{3EF82183-35ED-4DC0-B3B7-A6E0F587D82E}" srcOrd="3" destOrd="0" presId="urn:microsoft.com/office/officeart/2005/8/layout/process4"/>
    <dgm:cxn modelId="{6925F5C5-E400-4D7C-80A0-5B0D89E7048B}" type="presParOf" srcId="{DD1CC40B-3C79-4AFC-BFF1-86A18542D684}" destId="{1F8B8934-4802-449C-A186-A90B981C156B}" srcOrd="4" destOrd="0" presId="urn:microsoft.com/office/officeart/2005/8/layout/process4"/>
    <dgm:cxn modelId="{6B8610F8-C3CB-48E1-900B-0341B4AB53F1}" type="presParOf" srcId="{1F8B8934-4802-449C-A186-A90B981C156B}" destId="{64722804-833F-446E-A5E2-B83F60BEC67A}" srcOrd="0" destOrd="0" presId="urn:microsoft.com/office/officeart/2005/8/layout/process4"/>
    <dgm:cxn modelId="{EECA0DA6-5D59-417B-BB26-C0E5BD258DF3}" type="presParOf" srcId="{DD1CC40B-3C79-4AFC-BFF1-86A18542D684}" destId="{65560152-370F-49D1-A9EA-DAA89B0D7E91}" srcOrd="5" destOrd="0" presId="urn:microsoft.com/office/officeart/2005/8/layout/process4"/>
    <dgm:cxn modelId="{A8FE99D7-D1A2-478C-9E11-D93580FA9CE1}" type="presParOf" srcId="{DD1CC40B-3C79-4AFC-BFF1-86A18542D684}" destId="{3FA65591-95F7-4374-9FA0-66924129711C}" srcOrd="6" destOrd="0" presId="urn:microsoft.com/office/officeart/2005/8/layout/process4"/>
    <dgm:cxn modelId="{8CFB8375-5D06-4E1B-8DE9-ACB68E833E39}" type="presParOf" srcId="{3FA65591-95F7-4374-9FA0-66924129711C}" destId="{1C063008-E8D8-427C-9DA4-89FC19EEB774}" srcOrd="0" destOrd="0" presId="urn:microsoft.com/office/officeart/2005/8/layout/process4"/>
    <dgm:cxn modelId="{22E11D01-376F-4B1F-9716-7CF3375A3C3B}" type="presParOf" srcId="{DD1CC40B-3C79-4AFC-BFF1-86A18542D684}" destId="{44D5F220-67DE-489C-9AB7-AF776648AA38}" srcOrd="7" destOrd="0" presId="urn:microsoft.com/office/officeart/2005/8/layout/process4"/>
    <dgm:cxn modelId="{BFD637A5-1A15-4942-B8A9-9A75AB9E4422}" type="presParOf" srcId="{DD1CC40B-3C79-4AFC-BFF1-86A18542D684}" destId="{225E9E03-B539-4230-9A22-05B0E18C223B}" srcOrd="8" destOrd="0" presId="urn:microsoft.com/office/officeart/2005/8/layout/process4"/>
    <dgm:cxn modelId="{AEA029E7-ECBB-45E2-8CB9-6E7DE3DF3BA0}" type="presParOf" srcId="{225E9E03-B539-4230-9A22-05B0E18C223B}" destId="{6DEB811C-3A05-42C5-BDD8-FDFEABDA922C}" srcOrd="0" destOrd="0" presId="urn:microsoft.com/office/officeart/2005/8/layout/process4"/>
    <dgm:cxn modelId="{DE4A7054-B995-43CC-9C9B-B7F333004C2C}" type="presParOf" srcId="{DD1CC40B-3C79-4AFC-BFF1-86A18542D684}" destId="{683B3CA7-806E-4275-8803-727A7352982D}" srcOrd="9" destOrd="0" presId="urn:microsoft.com/office/officeart/2005/8/layout/process4"/>
    <dgm:cxn modelId="{8EA18732-0351-4A31-BD1C-B0712EC1ABB1}" type="presParOf" srcId="{DD1CC40B-3C79-4AFC-BFF1-86A18542D684}" destId="{F7CA9B46-4864-41B9-B8A1-EDBD55D07861}" srcOrd="10" destOrd="0" presId="urn:microsoft.com/office/officeart/2005/8/layout/process4"/>
    <dgm:cxn modelId="{E3D8F3DB-42E7-4713-B2A7-7B328FF5E7E9}" type="presParOf" srcId="{F7CA9B46-4864-41B9-B8A1-EDBD55D07861}" destId="{EE0F84FF-030C-470A-9EF2-05EF3F07A596}" srcOrd="0" destOrd="0" presId="urn:microsoft.com/office/officeart/2005/8/layout/process4"/>
    <dgm:cxn modelId="{88046783-A1AB-41E1-8AAC-46D1F4F838ED}" type="presParOf" srcId="{DD1CC40B-3C79-4AFC-BFF1-86A18542D684}" destId="{2E245736-6EF1-4DE8-ACE5-575DA995D132}" srcOrd="11" destOrd="0" presId="urn:microsoft.com/office/officeart/2005/8/layout/process4"/>
    <dgm:cxn modelId="{A9B512E0-4712-4485-A057-A39C7835630B}" type="presParOf" srcId="{DD1CC40B-3C79-4AFC-BFF1-86A18542D684}" destId="{3D98B763-D9F1-42C8-82D0-2014E51A8B5A}" srcOrd="12" destOrd="0" presId="urn:microsoft.com/office/officeart/2005/8/layout/process4"/>
    <dgm:cxn modelId="{5CB405C5-9695-4E5D-B03E-882F179F39E2}" type="presParOf" srcId="{3D98B763-D9F1-42C8-82D0-2014E51A8B5A}" destId="{804CBD20-91C0-4A82-A156-0F775F3CF249}" srcOrd="0" destOrd="0" presId="urn:microsoft.com/office/officeart/2005/8/layout/process4"/>
    <dgm:cxn modelId="{0CE027CF-E830-4C44-8A41-AC015BCFEA81}" type="presParOf" srcId="{DD1CC40B-3C79-4AFC-BFF1-86A18542D684}" destId="{4D0FBFD0-96DB-4B5E-83AC-6DD76CFD7C61}" srcOrd="13" destOrd="0" presId="urn:microsoft.com/office/officeart/2005/8/layout/process4"/>
    <dgm:cxn modelId="{AC1208EA-416E-435D-89D9-1970A6E9DD53}" type="presParOf" srcId="{DD1CC40B-3C79-4AFC-BFF1-86A18542D684}" destId="{CED61DEC-0005-4D99-A430-C646797474A6}" srcOrd="14" destOrd="0" presId="urn:microsoft.com/office/officeart/2005/8/layout/process4"/>
    <dgm:cxn modelId="{E1CD55FB-3855-407C-B017-D9A8E792796A}" type="presParOf" srcId="{CED61DEC-0005-4D99-A430-C646797474A6}" destId="{682749F6-6CE1-43CB-9C7D-5A5E24C1866D}" srcOrd="0" destOrd="0" presId="urn:microsoft.com/office/officeart/2005/8/layout/process4"/>
    <dgm:cxn modelId="{7B21759F-D3BC-4457-94DE-4242742BF6A5}" type="presParOf" srcId="{DD1CC40B-3C79-4AFC-BFF1-86A18542D684}" destId="{397AB36B-906D-444A-B6BA-DA5A418C577A}" srcOrd="15" destOrd="0" presId="urn:microsoft.com/office/officeart/2005/8/layout/process4"/>
    <dgm:cxn modelId="{01872925-44DA-4191-8FCA-3375E05D2519}" type="presParOf" srcId="{DD1CC40B-3C79-4AFC-BFF1-86A18542D684}" destId="{FE4EADCF-D4F3-425E-B5FE-44D699DC91D4}" srcOrd="16" destOrd="0" presId="urn:microsoft.com/office/officeart/2005/8/layout/process4"/>
    <dgm:cxn modelId="{7DA0C454-BE83-4361-A0CC-926F064E7622}" type="presParOf" srcId="{FE4EADCF-D4F3-425E-B5FE-44D699DC91D4}" destId="{B3A69A06-C4F0-489D-BB0E-D585B8E7FF2C}" srcOrd="0" destOrd="0" presId="urn:microsoft.com/office/officeart/2005/8/layout/process4"/>
    <dgm:cxn modelId="{4DCDA414-F291-47E0-936C-68ECCC6851C4}" type="presParOf" srcId="{DD1CC40B-3C79-4AFC-BFF1-86A18542D684}" destId="{BA2053A1-0167-4306-A9E9-FD70DFDC1590}" srcOrd="17" destOrd="0" presId="urn:microsoft.com/office/officeart/2005/8/layout/process4"/>
    <dgm:cxn modelId="{1B430BDE-7FEC-43EE-945B-349DA28FF5C6}" type="presParOf" srcId="{DD1CC40B-3C79-4AFC-BFF1-86A18542D684}" destId="{31DC50A2-45DF-4184-9766-DCA3F08107D9}" srcOrd="18" destOrd="0" presId="urn:microsoft.com/office/officeart/2005/8/layout/process4"/>
    <dgm:cxn modelId="{54298EA6-2DDD-43FF-BEFE-6E1EF506D605}" type="presParOf" srcId="{31DC50A2-45DF-4184-9766-DCA3F08107D9}" destId="{97A47F2E-ABFE-4C4C-BF69-0EF3180254A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B893DD4-18ED-4AA7-9862-1D7CF723BBAD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F4B3E556-5708-47C0-B431-8C06B83240F3}">
      <dgm:prSet phldrT="[Текст]" custT="1"/>
      <dgm:spPr/>
      <dgm:t>
        <a:bodyPr/>
        <a:lstStyle/>
        <a:p>
          <a:r>
            <a:rPr lang="uk-UA" sz="2400" b="1" smtClean="0"/>
            <a:t>Варіанти питань:</a:t>
          </a:r>
          <a:endParaRPr lang="uk-UA" sz="2400" b="1" dirty="0"/>
        </a:p>
      </dgm:t>
    </dgm:pt>
    <dgm:pt modelId="{EE68DF3D-6FDF-46A1-82D6-6FD37F8C7E28}" type="parTrans" cxnId="{D2F09C13-11D7-4BF2-953E-3D4917F3EB7B}">
      <dgm:prSet/>
      <dgm:spPr/>
      <dgm:t>
        <a:bodyPr/>
        <a:lstStyle/>
        <a:p>
          <a:endParaRPr lang="uk-UA"/>
        </a:p>
      </dgm:t>
    </dgm:pt>
    <dgm:pt modelId="{A92A3EA2-201F-4A98-B4E7-10A721A3B7C7}" type="sibTrans" cxnId="{D2F09C13-11D7-4BF2-953E-3D4917F3EB7B}">
      <dgm:prSet/>
      <dgm:spPr/>
      <dgm:t>
        <a:bodyPr/>
        <a:lstStyle/>
        <a:p>
          <a:endParaRPr lang="uk-UA"/>
        </a:p>
      </dgm:t>
    </dgm:pt>
    <dgm:pt modelId="{EB4E0223-A785-4082-89E6-B822E7E95BB0}">
      <dgm:prSet phldrT="[Текст]" custT="1"/>
      <dgm:spPr/>
      <dgm:t>
        <a:bodyPr/>
        <a:lstStyle/>
        <a:p>
          <a:r>
            <a:rPr lang="uk-UA" sz="1800" b="1" i="1" smtClean="0"/>
            <a:t>Навіщо </a:t>
          </a:r>
        </a:p>
        <a:p>
          <a:r>
            <a:rPr lang="uk-UA" sz="1800" b="1" i="1" smtClean="0"/>
            <a:t>людина займається охороною природи?</a:t>
          </a:r>
          <a:endParaRPr lang="uk-UA" sz="1800" b="1" i="1" dirty="0"/>
        </a:p>
      </dgm:t>
    </dgm:pt>
    <dgm:pt modelId="{515E95F9-077E-4E9D-AF18-E363C2426444}" type="parTrans" cxnId="{EA3329CA-2F8B-4E67-9923-638F45D4DEEA}">
      <dgm:prSet/>
      <dgm:spPr/>
      <dgm:t>
        <a:bodyPr/>
        <a:lstStyle/>
        <a:p>
          <a:endParaRPr lang="uk-UA"/>
        </a:p>
      </dgm:t>
    </dgm:pt>
    <dgm:pt modelId="{2D5115EB-DDC1-4BB9-AF7E-5E0225A08DC1}" type="sibTrans" cxnId="{EA3329CA-2F8B-4E67-9923-638F45D4DEEA}">
      <dgm:prSet/>
      <dgm:spPr/>
      <dgm:t>
        <a:bodyPr/>
        <a:lstStyle/>
        <a:p>
          <a:endParaRPr lang="uk-UA"/>
        </a:p>
      </dgm:t>
    </dgm:pt>
    <dgm:pt modelId="{980260BA-CE3A-470E-A91A-3236716E8BA4}">
      <dgm:prSet phldrT="[Текст]" custT="1"/>
      <dgm:spPr/>
      <dgm:t>
        <a:bodyPr/>
        <a:lstStyle/>
        <a:p>
          <a:r>
            <a:rPr lang="uk-UA" sz="1800" b="1" i="1" smtClean="0"/>
            <a:t>Як, на вашу думку, впливає людина на навколишнє середовище?</a:t>
          </a:r>
          <a:endParaRPr lang="uk-UA" sz="1800" b="1" i="1" dirty="0"/>
        </a:p>
      </dgm:t>
    </dgm:pt>
    <dgm:pt modelId="{4800B4CA-53B3-48D8-A705-2436B4183AF3}" type="parTrans" cxnId="{21BED326-7375-4FCA-BF8D-5176FA6588A4}">
      <dgm:prSet/>
      <dgm:spPr/>
      <dgm:t>
        <a:bodyPr/>
        <a:lstStyle/>
        <a:p>
          <a:endParaRPr lang="uk-UA"/>
        </a:p>
      </dgm:t>
    </dgm:pt>
    <dgm:pt modelId="{2B666CD9-6C22-43C1-B232-F610C9521142}" type="sibTrans" cxnId="{21BED326-7375-4FCA-BF8D-5176FA6588A4}">
      <dgm:prSet/>
      <dgm:spPr/>
      <dgm:t>
        <a:bodyPr/>
        <a:lstStyle/>
        <a:p>
          <a:endParaRPr lang="uk-UA"/>
        </a:p>
      </dgm:t>
    </dgm:pt>
    <dgm:pt modelId="{0E5774CB-8EB9-40E3-8452-8E9BDDCFE6CA}">
      <dgm:prSet custT="1"/>
      <dgm:spPr/>
      <dgm:t>
        <a:bodyPr/>
        <a:lstStyle/>
        <a:p>
          <a:r>
            <a:rPr lang="uk-UA" sz="1600" b="1" i="1" smtClean="0"/>
            <a:t>« Чому ми все частіше чуємо в пресі, по радіо та бачимо по телевізору про екологічні проблеми?</a:t>
          </a:r>
          <a:endParaRPr lang="uk-UA" sz="1600" b="1" i="1" dirty="0"/>
        </a:p>
      </dgm:t>
    </dgm:pt>
    <dgm:pt modelId="{DEEE01DC-B4E8-4986-B71D-14AC8B71B7A9}" type="parTrans" cxnId="{7FAA3850-529D-44FE-916F-293D36AFAA60}">
      <dgm:prSet/>
      <dgm:spPr/>
      <dgm:t>
        <a:bodyPr/>
        <a:lstStyle/>
        <a:p>
          <a:endParaRPr lang="uk-UA"/>
        </a:p>
      </dgm:t>
    </dgm:pt>
    <dgm:pt modelId="{3CB5A117-4646-4415-87D6-493088F888D6}" type="sibTrans" cxnId="{7FAA3850-529D-44FE-916F-293D36AFAA60}">
      <dgm:prSet/>
      <dgm:spPr/>
      <dgm:t>
        <a:bodyPr/>
        <a:lstStyle/>
        <a:p>
          <a:endParaRPr lang="uk-UA"/>
        </a:p>
      </dgm:t>
    </dgm:pt>
    <dgm:pt modelId="{369CA98F-4429-45CF-B941-88AD4572675E}" type="pres">
      <dgm:prSet presAssocID="{2B893DD4-18ED-4AA7-9862-1D7CF723BBA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762E82C-64DB-4D87-85BB-3F65C3FAE241}" type="pres">
      <dgm:prSet presAssocID="{F4B3E556-5708-47C0-B431-8C06B83240F3}" presName="centerShape" presStyleLbl="node0" presStyleIdx="0" presStyleCnt="1" custScaleX="155638" custScaleY="120845"/>
      <dgm:spPr/>
      <dgm:t>
        <a:bodyPr/>
        <a:lstStyle/>
        <a:p>
          <a:endParaRPr lang="uk-UA"/>
        </a:p>
      </dgm:t>
    </dgm:pt>
    <dgm:pt modelId="{CD7682FC-818F-4122-850B-3E6BAB276A47}" type="pres">
      <dgm:prSet presAssocID="{515E95F9-077E-4E9D-AF18-E363C2426444}" presName="parTrans" presStyleLbl="sibTrans2D1" presStyleIdx="0" presStyleCnt="3"/>
      <dgm:spPr/>
      <dgm:t>
        <a:bodyPr/>
        <a:lstStyle/>
        <a:p>
          <a:endParaRPr lang="uk-UA"/>
        </a:p>
      </dgm:t>
    </dgm:pt>
    <dgm:pt modelId="{E7730498-1AA8-496D-9E99-4B31D1A65446}" type="pres">
      <dgm:prSet presAssocID="{515E95F9-077E-4E9D-AF18-E363C2426444}" presName="connectorText" presStyleLbl="sibTrans2D1" presStyleIdx="0" presStyleCnt="3"/>
      <dgm:spPr/>
      <dgm:t>
        <a:bodyPr/>
        <a:lstStyle/>
        <a:p>
          <a:endParaRPr lang="uk-UA"/>
        </a:p>
      </dgm:t>
    </dgm:pt>
    <dgm:pt modelId="{E3B7C72A-56A9-4DDB-AF90-5C35792A245A}" type="pres">
      <dgm:prSet presAssocID="{EB4E0223-A785-4082-89E6-B822E7E95BB0}" presName="node" presStyleLbl="node1" presStyleIdx="0" presStyleCnt="3" custScaleX="2767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BF25A65-16FE-4DF1-9B04-0DCBCE32D697}" type="pres">
      <dgm:prSet presAssocID="{4800B4CA-53B3-48D8-A705-2436B4183AF3}" presName="parTrans" presStyleLbl="sibTrans2D1" presStyleIdx="1" presStyleCnt="3"/>
      <dgm:spPr/>
      <dgm:t>
        <a:bodyPr/>
        <a:lstStyle/>
        <a:p>
          <a:endParaRPr lang="uk-UA"/>
        </a:p>
      </dgm:t>
    </dgm:pt>
    <dgm:pt modelId="{8A6789E3-EB55-4CA2-AD83-E002A7EE21E3}" type="pres">
      <dgm:prSet presAssocID="{4800B4CA-53B3-48D8-A705-2436B4183AF3}" presName="connectorText" presStyleLbl="sibTrans2D1" presStyleIdx="1" presStyleCnt="3"/>
      <dgm:spPr/>
      <dgm:t>
        <a:bodyPr/>
        <a:lstStyle/>
        <a:p>
          <a:endParaRPr lang="uk-UA"/>
        </a:p>
      </dgm:t>
    </dgm:pt>
    <dgm:pt modelId="{F3370864-4910-4EC9-9369-CC402ED49202}" type="pres">
      <dgm:prSet presAssocID="{980260BA-CE3A-470E-A91A-3236716E8BA4}" presName="node" presStyleLbl="node1" presStyleIdx="1" presStyleCnt="3" custScaleX="224147" custScaleY="116900" custRadScaleRad="159909" custRadScaleInc="-2396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CA737EE-B7A7-48AF-B987-38954BC44728}" type="pres">
      <dgm:prSet presAssocID="{DEEE01DC-B4E8-4986-B71D-14AC8B71B7A9}" presName="parTrans" presStyleLbl="sibTrans2D1" presStyleIdx="2" presStyleCnt="3"/>
      <dgm:spPr/>
      <dgm:t>
        <a:bodyPr/>
        <a:lstStyle/>
        <a:p>
          <a:endParaRPr lang="uk-UA"/>
        </a:p>
      </dgm:t>
    </dgm:pt>
    <dgm:pt modelId="{2596A3BF-194B-474E-AF40-D7B4E387E9AE}" type="pres">
      <dgm:prSet presAssocID="{DEEE01DC-B4E8-4986-B71D-14AC8B71B7A9}" presName="connectorText" presStyleLbl="sibTrans2D1" presStyleIdx="2" presStyleCnt="3"/>
      <dgm:spPr/>
      <dgm:t>
        <a:bodyPr/>
        <a:lstStyle/>
        <a:p>
          <a:endParaRPr lang="uk-UA"/>
        </a:p>
      </dgm:t>
    </dgm:pt>
    <dgm:pt modelId="{DB248FA3-39DD-4DB0-B09C-25C17298CDCF}" type="pres">
      <dgm:prSet presAssocID="{0E5774CB-8EB9-40E3-8452-8E9BDDCFE6CA}" presName="node" presStyleLbl="node1" presStyleIdx="2" presStyleCnt="3" custScaleX="237500" custScaleY="122019" custRadScaleRad="145477" custRadScaleInc="211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1BED326-7375-4FCA-BF8D-5176FA6588A4}" srcId="{F4B3E556-5708-47C0-B431-8C06B83240F3}" destId="{980260BA-CE3A-470E-A91A-3236716E8BA4}" srcOrd="1" destOrd="0" parTransId="{4800B4CA-53B3-48D8-A705-2436B4183AF3}" sibTransId="{2B666CD9-6C22-43C1-B232-F610C9521142}"/>
    <dgm:cxn modelId="{C635067B-5068-4CFC-81D8-34037F318EBF}" type="presOf" srcId="{DEEE01DC-B4E8-4986-B71D-14AC8B71B7A9}" destId="{9CA737EE-B7A7-48AF-B987-38954BC44728}" srcOrd="0" destOrd="0" presId="urn:microsoft.com/office/officeart/2005/8/layout/radial5"/>
    <dgm:cxn modelId="{F23ECF5B-0276-4B4F-B1C2-1FE7516A7D46}" type="presOf" srcId="{515E95F9-077E-4E9D-AF18-E363C2426444}" destId="{E7730498-1AA8-496D-9E99-4B31D1A65446}" srcOrd="1" destOrd="0" presId="urn:microsoft.com/office/officeart/2005/8/layout/radial5"/>
    <dgm:cxn modelId="{7FAA3850-529D-44FE-916F-293D36AFAA60}" srcId="{F4B3E556-5708-47C0-B431-8C06B83240F3}" destId="{0E5774CB-8EB9-40E3-8452-8E9BDDCFE6CA}" srcOrd="2" destOrd="0" parTransId="{DEEE01DC-B4E8-4986-B71D-14AC8B71B7A9}" sibTransId="{3CB5A117-4646-4415-87D6-493088F888D6}"/>
    <dgm:cxn modelId="{1CB71C7B-F6B0-4071-8A1A-9D70DB27E37C}" type="presOf" srcId="{4800B4CA-53B3-48D8-A705-2436B4183AF3}" destId="{9BF25A65-16FE-4DF1-9B04-0DCBCE32D697}" srcOrd="0" destOrd="0" presId="urn:microsoft.com/office/officeart/2005/8/layout/radial5"/>
    <dgm:cxn modelId="{D2F09C13-11D7-4BF2-953E-3D4917F3EB7B}" srcId="{2B893DD4-18ED-4AA7-9862-1D7CF723BBAD}" destId="{F4B3E556-5708-47C0-B431-8C06B83240F3}" srcOrd="0" destOrd="0" parTransId="{EE68DF3D-6FDF-46A1-82D6-6FD37F8C7E28}" sibTransId="{A92A3EA2-201F-4A98-B4E7-10A721A3B7C7}"/>
    <dgm:cxn modelId="{0315E922-0ADA-4E50-BAD4-3EB79503CA3D}" type="presOf" srcId="{EB4E0223-A785-4082-89E6-B822E7E95BB0}" destId="{E3B7C72A-56A9-4DDB-AF90-5C35792A245A}" srcOrd="0" destOrd="0" presId="urn:microsoft.com/office/officeart/2005/8/layout/radial5"/>
    <dgm:cxn modelId="{09DC58C4-21B2-4C1E-A062-93B98D669D47}" type="presOf" srcId="{F4B3E556-5708-47C0-B431-8C06B83240F3}" destId="{B762E82C-64DB-4D87-85BB-3F65C3FAE241}" srcOrd="0" destOrd="0" presId="urn:microsoft.com/office/officeart/2005/8/layout/radial5"/>
    <dgm:cxn modelId="{43624C6D-A1F4-43A6-9357-A5A267A613CF}" type="presOf" srcId="{DEEE01DC-B4E8-4986-B71D-14AC8B71B7A9}" destId="{2596A3BF-194B-474E-AF40-D7B4E387E9AE}" srcOrd="1" destOrd="0" presId="urn:microsoft.com/office/officeart/2005/8/layout/radial5"/>
    <dgm:cxn modelId="{67F378A3-84C7-4F8A-86D4-B17724F151A0}" type="presOf" srcId="{4800B4CA-53B3-48D8-A705-2436B4183AF3}" destId="{8A6789E3-EB55-4CA2-AD83-E002A7EE21E3}" srcOrd="1" destOrd="0" presId="urn:microsoft.com/office/officeart/2005/8/layout/radial5"/>
    <dgm:cxn modelId="{EA3329CA-2F8B-4E67-9923-638F45D4DEEA}" srcId="{F4B3E556-5708-47C0-B431-8C06B83240F3}" destId="{EB4E0223-A785-4082-89E6-B822E7E95BB0}" srcOrd="0" destOrd="0" parTransId="{515E95F9-077E-4E9D-AF18-E363C2426444}" sibTransId="{2D5115EB-DDC1-4BB9-AF7E-5E0225A08DC1}"/>
    <dgm:cxn modelId="{6D8A9F8C-A6DC-40BF-9F05-70A7E34241E1}" type="presOf" srcId="{0E5774CB-8EB9-40E3-8452-8E9BDDCFE6CA}" destId="{DB248FA3-39DD-4DB0-B09C-25C17298CDCF}" srcOrd="0" destOrd="0" presId="urn:microsoft.com/office/officeart/2005/8/layout/radial5"/>
    <dgm:cxn modelId="{E08B616F-40F9-465D-855F-C3D984B302F8}" type="presOf" srcId="{515E95F9-077E-4E9D-AF18-E363C2426444}" destId="{CD7682FC-818F-4122-850B-3E6BAB276A47}" srcOrd="0" destOrd="0" presId="urn:microsoft.com/office/officeart/2005/8/layout/radial5"/>
    <dgm:cxn modelId="{ED14459D-66E1-41DE-A69E-1926EEC218E1}" type="presOf" srcId="{2B893DD4-18ED-4AA7-9862-1D7CF723BBAD}" destId="{369CA98F-4429-45CF-B941-88AD4572675E}" srcOrd="0" destOrd="0" presId="urn:microsoft.com/office/officeart/2005/8/layout/radial5"/>
    <dgm:cxn modelId="{A761A678-2293-4124-97B3-17FC01D72BBC}" type="presOf" srcId="{980260BA-CE3A-470E-A91A-3236716E8BA4}" destId="{F3370864-4910-4EC9-9369-CC402ED49202}" srcOrd="0" destOrd="0" presId="urn:microsoft.com/office/officeart/2005/8/layout/radial5"/>
    <dgm:cxn modelId="{A2995483-71D9-4CC7-8E79-5576184E35BD}" type="presParOf" srcId="{369CA98F-4429-45CF-B941-88AD4572675E}" destId="{B762E82C-64DB-4D87-85BB-3F65C3FAE241}" srcOrd="0" destOrd="0" presId="urn:microsoft.com/office/officeart/2005/8/layout/radial5"/>
    <dgm:cxn modelId="{4FD9DE94-371D-4B45-B18E-8B9A6435280C}" type="presParOf" srcId="{369CA98F-4429-45CF-B941-88AD4572675E}" destId="{CD7682FC-818F-4122-850B-3E6BAB276A47}" srcOrd="1" destOrd="0" presId="urn:microsoft.com/office/officeart/2005/8/layout/radial5"/>
    <dgm:cxn modelId="{E90197F5-6A16-4829-8A04-C3298E4BE8DF}" type="presParOf" srcId="{CD7682FC-818F-4122-850B-3E6BAB276A47}" destId="{E7730498-1AA8-496D-9E99-4B31D1A65446}" srcOrd="0" destOrd="0" presId="urn:microsoft.com/office/officeart/2005/8/layout/radial5"/>
    <dgm:cxn modelId="{955F0AEE-E8CB-49D5-A1A0-9B9E358F36B4}" type="presParOf" srcId="{369CA98F-4429-45CF-B941-88AD4572675E}" destId="{E3B7C72A-56A9-4DDB-AF90-5C35792A245A}" srcOrd="2" destOrd="0" presId="urn:microsoft.com/office/officeart/2005/8/layout/radial5"/>
    <dgm:cxn modelId="{3CD752E7-9DCD-4761-9839-65E4D12743EF}" type="presParOf" srcId="{369CA98F-4429-45CF-B941-88AD4572675E}" destId="{9BF25A65-16FE-4DF1-9B04-0DCBCE32D697}" srcOrd="3" destOrd="0" presId="urn:microsoft.com/office/officeart/2005/8/layout/radial5"/>
    <dgm:cxn modelId="{1CCEC3EA-9A73-4664-A574-72B50F0731B1}" type="presParOf" srcId="{9BF25A65-16FE-4DF1-9B04-0DCBCE32D697}" destId="{8A6789E3-EB55-4CA2-AD83-E002A7EE21E3}" srcOrd="0" destOrd="0" presId="urn:microsoft.com/office/officeart/2005/8/layout/radial5"/>
    <dgm:cxn modelId="{D3AC6416-FCA8-4374-92E9-2F5023A87478}" type="presParOf" srcId="{369CA98F-4429-45CF-B941-88AD4572675E}" destId="{F3370864-4910-4EC9-9369-CC402ED49202}" srcOrd="4" destOrd="0" presId="urn:microsoft.com/office/officeart/2005/8/layout/radial5"/>
    <dgm:cxn modelId="{DBD18F65-AFBF-448C-9FD7-7C9D5ABEC21F}" type="presParOf" srcId="{369CA98F-4429-45CF-B941-88AD4572675E}" destId="{9CA737EE-B7A7-48AF-B987-38954BC44728}" srcOrd="5" destOrd="0" presId="urn:microsoft.com/office/officeart/2005/8/layout/radial5"/>
    <dgm:cxn modelId="{1D278540-A78D-4306-8319-F46D5266F030}" type="presParOf" srcId="{9CA737EE-B7A7-48AF-B987-38954BC44728}" destId="{2596A3BF-194B-474E-AF40-D7B4E387E9AE}" srcOrd="0" destOrd="0" presId="urn:microsoft.com/office/officeart/2005/8/layout/radial5"/>
    <dgm:cxn modelId="{2FDFAB1F-8B64-4197-A530-8DF3DF02604D}" type="presParOf" srcId="{369CA98F-4429-45CF-B941-88AD4572675E}" destId="{DB248FA3-39DD-4DB0-B09C-25C17298CDCF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26CBBE2-99D9-4740-99E9-E9355E395871}" type="doc">
      <dgm:prSet loTypeId="urn:microsoft.com/office/officeart/2005/8/layout/vList6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D78A4924-2547-478D-8CC7-B8680D4FDF83}">
      <dgm:prSet phldrT="[Текст]" custT="1"/>
      <dgm:spPr/>
      <dgm:t>
        <a:bodyPr/>
        <a:lstStyle/>
        <a:p>
          <a:pPr algn="l"/>
          <a:r>
            <a:rPr lang="uk-UA" sz="2000" b="1" dirty="0" smtClean="0"/>
            <a:t>Числа при множенні називаються…</a:t>
          </a:r>
          <a:endParaRPr lang="uk-UA" sz="2000" b="1" dirty="0"/>
        </a:p>
      </dgm:t>
    </dgm:pt>
    <dgm:pt modelId="{3CC38AA0-078C-4147-8590-E03983FCE656}" type="parTrans" cxnId="{75EAACC2-E3BE-4DED-B7F4-0711B327D3A1}">
      <dgm:prSet/>
      <dgm:spPr/>
      <dgm:t>
        <a:bodyPr/>
        <a:lstStyle/>
        <a:p>
          <a:endParaRPr lang="uk-UA"/>
        </a:p>
      </dgm:t>
    </dgm:pt>
    <dgm:pt modelId="{5ADB59E3-BF5A-47FD-BD93-83469311C577}" type="sibTrans" cxnId="{75EAACC2-E3BE-4DED-B7F4-0711B327D3A1}">
      <dgm:prSet/>
      <dgm:spPr/>
      <dgm:t>
        <a:bodyPr/>
        <a:lstStyle/>
        <a:p>
          <a:endParaRPr lang="uk-UA"/>
        </a:p>
      </dgm:t>
    </dgm:pt>
    <dgm:pt modelId="{2EDF667F-45C4-4AD2-A202-E575242F6C5B}">
      <dgm:prSet phldrT="[Текст]" custT="1"/>
      <dgm:spPr/>
      <dgm:t>
        <a:bodyPr/>
        <a:lstStyle/>
        <a:p>
          <a:pPr algn="l"/>
          <a:r>
            <a:rPr lang="uk-UA" sz="2000" b="1" smtClean="0"/>
            <a:t>Дія множення позначається…</a:t>
          </a:r>
          <a:endParaRPr lang="uk-UA" sz="2000" b="1" dirty="0"/>
        </a:p>
      </dgm:t>
    </dgm:pt>
    <dgm:pt modelId="{ED6BF6A5-D44F-46FB-91CB-A926460FFC83}" type="parTrans" cxnId="{5CC6ED84-3DB2-4FAB-964B-EE67CFC6DC78}">
      <dgm:prSet/>
      <dgm:spPr/>
      <dgm:t>
        <a:bodyPr/>
        <a:lstStyle/>
        <a:p>
          <a:endParaRPr lang="uk-UA"/>
        </a:p>
      </dgm:t>
    </dgm:pt>
    <dgm:pt modelId="{0D3FA597-D4E6-4BFA-9B1E-E5A16F921378}" type="sibTrans" cxnId="{5CC6ED84-3DB2-4FAB-964B-EE67CFC6DC78}">
      <dgm:prSet/>
      <dgm:spPr/>
      <dgm:t>
        <a:bodyPr/>
        <a:lstStyle/>
        <a:p>
          <a:endParaRPr lang="uk-UA"/>
        </a:p>
      </dgm:t>
    </dgm:pt>
    <dgm:pt modelId="{232882C5-8A7B-47F8-8468-BDD987510FB3}">
      <dgm:prSet phldrT="[Текст]" custT="1"/>
      <dgm:spPr/>
      <dgm:t>
        <a:bodyPr/>
        <a:lstStyle/>
        <a:p>
          <a:pPr algn="l"/>
          <a:r>
            <a:rPr lang="uk-UA" sz="2000" b="1" smtClean="0"/>
            <a:t>Числа при діленні називаються…</a:t>
          </a:r>
          <a:endParaRPr lang="uk-UA" sz="2000" b="1" dirty="0"/>
        </a:p>
      </dgm:t>
    </dgm:pt>
    <dgm:pt modelId="{2D24A81D-EDAD-4917-A8AC-5BA0C3EA298B}" type="parTrans" cxnId="{30629AB5-1C23-4554-BD2E-3B53934E56D0}">
      <dgm:prSet/>
      <dgm:spPr/>
      <dgm:t>
        <a:bodyPr/>
        <a:lstStyle/>
        <a:p>
          <a:endParaRPr lang="uk-UA"/>
        </a:p>
      </dgm:t>
    </dgm:pt>
    <dgm:pt modelId="{66760D81-B468-4129-97D3-9003D81381AE}" type="sibTrans" cxnId="{30629AB5-1C23-4554-BD2E-3B53934E56D0}">
      <dgm:prSet/>
      <dgm:spPr/>
      <dgm:t>
        <a:bodyPr/>
        <a:lstStyle/>
        <a:p>
          <a:endParaRPr lang="uk-UA"/>
        </a:p>
      </dgm:t>
    </dgm:pt>
    <dgm:pt modelId="{24A4CF90-733C-4F84-825C-AD9B6E9FAD8D}">
      <dgm:prSet phldrT="[Текст]" custT="1"/>
      <dgm:spPr/>
      <dgm:t>
        <a:bodyPr/>
        <a:lstStyle/>
        <a:p>
          <a:pPr algn="l"/>
          <a:r>
            <a:rPr lang="uk-UA" sz="2000" b="1" dirty="0" smtClean="0"/>
            <a:t>Дія ділення позначається…</a:t>
          </a:r>
          <a:endParaRPr lang="uk-UA" sz="2000" b="1" dirty="0"/>
        </a:p>
      </dgm:t>
    </dgm:pt>
    <dgm:pt modelId="{6EE559CF-2AA1-4952-8F26-278052F0BE17}" type="parTrans" cxnId="{3F9F5700-25A5-4F04-96E9-6CDBC0CFA6B5}">
      <dgm:prSet/>
      <dgm:spPr/>
      <dgm:t>
        <a:bodyPr/>
        <a:lstStyle/>
        <a:p>
          <a:endParaRPr lang="uk-UA"/>
        </a:p>
      </dgm:t>
    </dgm:pt>
    <dgm:pt modelId="{BCF8CD73-7521-411A-9E12-5709A95DB1B1}" type="sibTrans" cxnId="{3F9F5700-25A5-4F04-96E9-6CDBC0CFA6B5}">
      <dgm:prSet/>
      <dgm:spPr/>
      <dgm:t>
        <a:bodyPr/>
        <a:lstStyle/>
        <a:p>
          <a:endParaRPr lang="uk-UA"/>
        </a:p>
      </dgm:t>
    </dgm:pt>
    <dgm:pt modelId="{48E1C67D-BEE9-4801-9C32-53F7475E2FF7}">
      <dgm:prSet phldrT="[Текст]" custT="1"/>
      <dgm:spPr/>
      <dgm:t>
        <a:bodyPr/>
        <a:lstStyle/>
        <a:p>
          <a:pPr algn="l"/>
          <a:r>
            <a:rPr lang="uk-UA" sz="2000" b="1" dirty="0" smtClean="0"/>
            <a:t>Множення </a:t>
          </a:r>
          <a:r>
            <a:rPr lang="uk-UA" sz="2000" b="1" dirty="0" err="1" smtClean="0"/>
            <a:t>пов΄язане</a:t>
          </a:r>
          <a:r>
            <a:rPr lang="uk-UA" sz="2000" b="1" dirty="0" smtClean="0"/>
            <a:t> з …</a:t>
          </a:r>
          <a:endParaRPr lang="uk-UA" sz="2000" b="1" dirty="0"/>
        </a:p>
      </dgm:t>
    </dgm:pt>
    <dgm:pt modelId="{E1C02517-304C-4140-9108-FCBFE7C24888}" type="parTrans" cxnId="{19D500B7-D9EC-46F3-AE23-301E0AAC6B7E}">
      <dgm:prSet/>
      <dgm:spPr/>
      <dgm:t>
        <a:bodyPr/>
        <a:lstStyle/>
        <a:p>
          <a:endParaRPr lang="uk-UA"/>
        </a:p>
      </dgm:t>
    </dgm:pt>
    <dgm:pt modelId="{2144718C-A098-4BB1-920D-A8F8E9B71B5F}" type="sibTrans" cxnId="{19D500B7-D9EC-46F3-AE23-301E0AAC6B7E}">
      <dgm:prSet/>
      <dgm:spPr/>
      <dgm:t>
        <a:bodyPr/>
        <a:lstStyle/>
        <a:p>
          <a:endParaRPr lang="uk-UA"/>
        </a:p>
      </dgm:t>
    </dgm:pt>
    <dgm:pt modelId="{09CD1718-E6FB-4005-86DD-114D2307DEB1}">
      <dgm:prSet phldrT="[Текст]" custT="1"/>
      <dgm:spPr/>
      <dgm:t>
        <a:bodyPr/>
        <a:lstStyle/>
        <a:p>
          <a:pPr algn="l"/>
          <a:r>
            <a:rPr lang="uk-UA" sz="1800" dirty="0" smtClean="0"/>
            <a:t>……………</a:t>
          </a:r>
          <a:endParaRPr lang="uk-UA" sz="1800" dirty="0"/>
        </a:p>
      </dgm:t>
    </dgm:pt>
    <dgm:pt modelId="{771F92A2-A071-4D7F-925D-3D352D15C7D9}" type="sibTrans" cxnId="{55C47162-7738-4A84-B107-C69C790FCDDA}">
      <dgm:prSet/>
      <dgm:spPr/>
      <dgm:t>
        <a:bodyPr/>
        <a:lstStyle/>
        <a:p>
          <a:endParaRPr lang="uk-UA"/>
        </a:p>
      </dgm:t>
    </dgm:pt>
    <dgm:pt modelId="{A3229787-E939-4E0F-83A2-01BE04EDBC38}" type="parTrans" cxnId="{55C47162-7738-4A84-B107-C69C790FCDDA}">
      <dgm:prSet/>
      <dgm:spPr/>
      <dgm:t>
        <a:bodyPr/>
        <a:lstStyle/>
        <a:p>
          <a:endParaRPr lang="uk-UA"/>
        </a:p>
      </dgm:t>
    </dgm:pt>
    <dgm:pt modelId="{2E923EB2-4DA2-4295-B677-BC57E4BB08DF}">
      <dgm:prSet phldrT="[Текст]" custT="1"/>
      <dgm:spPr/>
      <dgm:t>
        <a:bodyPr/>
        <a:lstStyle/>
        <a:p>
          <a:r>
            <a:rPr lang="uk-UA" sz="1800" dirty="0" smtClean="0"/>
            <a:t>…………….</a:t>
          </a:r>
          <a:endParaRPr lang="uk-UA" sz="1800" dirty="0"/>
        </a:p>
      </dgm:t>
    </dgm:pt>
    <dgm:pt modelId="{25AC8C9C-A4D6-40A5-8F76-C472F490C499}" type="sibTrans" cxnId="{779E7E7C-314D-47E8-94B2-14773C2E64E3}">
      <dgm:prSet/>
      <dgm:spPr/>
      <dgm:t>
        <a:bodyPr/>
        <a:lstStyle/>
        <a:p>
          <a:endParaRPr lang="uk-UA"/>
        </a:p>
      </dgm:t>
    </dgm:pt>
    <dgm:pt modelId="{CE5DBF13-DEAE-4F9C-BBDA-8862D203F647}" type="parTrans" cxnId="{779E7E7C-314D-47E8-94B2-14773C2E64E3}">
      <dgm:prSet/>
      <dgm:spPr/>
      <dgm:t>
        <a:bodyPr/>
        <a:lstStyle/>
        <a:p>
          <a:endParaRPr lang="uk-UA"/>
        </a:p>
      </dgm:t>
    </dgm:pt>
    <dgm:pt modelId="{69574663-F538-4352-A5D9-4A97A3030723}">
      <dgm:prSet phldrT="[Текст]" custT="1"/>
      <dgm:spPr/>
      <dgm:t>
        <a:bodyPr/>
        <a:lstStyle/>
        <a:p>
          <a:r>
            <a:rPr lang="uk-UA" sz="1800" dirty="0" smtClean="0"/>
            <a:t>……………….</a:t>
          </a:r>
          <a:endParaRPr lang="uk-UA" sz="1800" dirty="0"/>
        </a:p>
      </dgm:t>
    </dgm:pt>
    <dgm:pt modelId="{29979887-3A78-480B-BD16-360D3905170F}" type="sibTrans" cxnId="{47FA459E-1E1D-41DA-B3E7-C465E4439FB8}">
      <dgm:prSet/>
      <dgm:spPr/>
      <dgm:t>
        <a:bodyPr/>
        <a:lstStyle/>
        <a:p>
          <a:endParaRPr lang="uk-UA"/>
        </a:p>
      </dgm:t>
    </dgm:pt>
    <dgm:pt modelId="{52C8282B-13CB-4A35-A9F0-B859849200FD}" type="parTrans" cxnId="{47FA459E-1E1D-41DA-B3E7-C465E4439FB8}">
      <dgm:prSet/>
      <dgm:spPr/>
      <dgm:t>
        <a:bodyPr/>
        <a:lstStyle/>
        <a:p>
          <a:endParaRPr lang="uk-UA"/>
        </a:p>
      </dgm:t>
    </dgm:pt>
    <dgm:pt modelId="{D7758387-22A3-4D1F-8A74-EB1412676920}">
      <dgm:prSet phldrT="[Текст]" custT="1"/>
      <dgm:spPr/>
      <dgm:t>
        <a:bodyPr/>
        <a:lstStyle/>
        <a:p>
          <a:r>
            <a:rPr lang="uk-UA" sz="1800" dirty="0" smtClean="0"/>
            <a:t>………..…….</a:t>
          </a:r>
          <a:endParaRPr lang="uk-UA" sz="1800" dirty="0"/>
        </a:p>
      </dgm:t>
    </dgm:pt>
    <dgm:pt modelId="{4CEE5696-9549-4F32-95A8-496129F9E7E8}" type="sibTrans" cxnId="{9B38EF93-392A-4168-BBEB-40B1AB8A2CBC}">
      <dgm:prSet/>
      <dgm:spPr/>
      <dgm:t>
        <a:bodyPr/>
        <a:lstStyle/>
        <a:p>
          <a:endParaRPr lang="uk-UA"/>
        </a:p>
      </dgm:t>
    </dgm:pt>
    <dgm:pt modelId="{F049F0A3-2ABF-4C04-9938-549732F90427}" type="parTrans" cxnId="{9B38EF93-392A-4168-BBEB-40B1AB8A2CBC}">
      <dgm:prSet/>
      <dgm:spPr/>
      <dgm:t>
        <a:bodyPr/>
        <a:lstStyle/>
        <a:p>
          <a:endParaRPr lang="uk-UA"/>
        </a:p>
      </dgm:t>
    </dgm:pt>
    <dgm:pt modelId="{1785C4BB-AA25-4F2A-9038-D5FFDCCEA984}">
      <dgm:prSet phldrT="[Текст]" custT="1"/>
      <dgm:spPr/>
      <dgm:t>
        <a:bodyPr/>
        <a:lstStyle/>
        <a:p>
          <a:r>
            <a:rPr lang="uk-UA" sz="1800" dirty="0" smtClean="0"/>
            <a:t>………………..</a:t>
          </a:r>
          <a:endParaRPr lang="uk-UA" sz="1800" dirty="0"/>
        </a:p>
      </dgm:t>
    </dgm:pt>
    <dgm:pt modelId="{B7FAC645-2234-4804-80B5-927B7FC5D85C}" type="sibTrans" cxnId="{77E5FF0F-BFAE-4E74-8905-5B1A7F19B007}">
      <dgm:prSet/>
      <dgm:spPr/>
      <dgm:t>
        <a:bodyPr/>
        <a:lstStyle/>
        <a:p>
          <a:endParaRPr lang="uk-UA"/>
        </a:p>
      </dgm:t>
    </dgm:pt>
    <dgm:pt modelId="{8E7231DE-DB72-4716-A922-C891BF050170}" type="parTrans" cxnId="{77E5FF0F-BFAE-4E74-8905-5B1A7F19B007}">
      <dgm:prSet/>
      <dgm:spPr/>
      <dgm:t>
        <a:bodyPr/>
        <a:lstStyle/>
        <a:p>
          <a:endParaRPr lang="uk-UA"/>
        </a:p>
      </dgm:t>
    </dgm:pt>
    <dgm:pt modelId="{8EDAAEE0-AD91-423E-9D16-40B71A2505FA}" type="pres">
      <dgm:prSet presAssocID="{B26CBBE2-99D9-4740-99E9-E9355E39587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F327FA34-178D-4E18-BCE9-25BD3141003A}" type="pres">
      <dgm:prSet presAssocID="{D78A4924-2547-478D-8CC7-B8680D4FDF83}" presName="linNode" presStyleCnt="0"/>
      <dgm:spPr/>
    </dgm:pt>
    <dgm:pt modelId="{692FBB01-1CF2-4F8D-9F8A-9B02F2F70DCC}" type="pres">
      <dgm:prSet presAssocID="{D78A4924-2547-478D-8CC7-B8680D4FDF83}" presName="parentShp" presStyleLbl="node1" presStyleIdx="0" presStyleCnt="5" custScaleX="272891" custScaleY="127455" custLinFactNeighborY="-74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BA34B9C-24CE-46B4-B855-1DB2E43E04F3}" type="pres">
      <dgm:prSet presAssocID="{D78A4924-2547-478D-8CC7-B8680D4FDF83}" presName="childShp" presStyleLbl="bgAccFollowNode1" presStyleIdx="0" presStyleCnt="5" custScaleY="12745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66A9AA8-7DF4-46EB-8A51-FDB9AA674BF4}" type="pres">
      <dgm:prSet presAssocID="{5ADB59E3-BF5A-47FD-BD93-83469311C577}" presName="spacing" presStyleCnt="0"/>
      <dgm:spPr/>
    </dgm:pt>
    <dgm:pt modelId="{64462707-9183-4A75-8077-442C6A4122D0}" type="pres">
      <dgm:prSet presAssocID="{2EDF667F-45C4-4AD2-A202-E575242F6C5B}" presName="linNode" presStyleCnt="0"/>
      <dgm:spPr/>
    </dgm:pt>
    <dgm:pt modelId="{3F514B2F-7C59-4DFF-8D92-B0EBD0282AE5}" type="pres">
      <dgm:prSet presAssocID="{2EDF667F-45C4-4AD2-A202-E575242F6C5B}" presName="parentShp" presStyleLbl="node1" presStyleIdx="1" presStyleCnt="5" custScaleX="274951" custScaleY="127791" custLinFactNeighborY="-74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24B3B0A-7EB7-4D7A-AF8C-5578782D0BBD}" type="pres">
      <dgm:prSet presAssocID="{2EDF667F-45C4-4AD2-A202-E575242F6C5B}" presName="childShp" presStyleLbl="bgAccFollowNode1" presStyleIdx="1" presStyleCnt="5" custScaleX="100755" custScaleY="5315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AE42AB8-7F8F-4947-9FA8-42FD57AD89F7}" type="pres">
      <dgm:prSet presAssocID="{0D3FA597-D4E6-4BFA-9B1E-E5A16F921378}" presName="spacing" presStyleCnt="0"/>
      <dgm:spPr/>
    </dgm:pt>
    <dgm:pt modelId="{0E6D7C06-2E36-4E22-8024-3749AEF90D7B}" type="pres">
      <dgm:prSet presAssocID="{232882C5-8A7B-47F8-8468-BDD987510FB3}" presName="linNode" presStyleCnt="0"/>
      <dgm:spPr/>
    </dgm:pt>
    <dgm:pt modelId="{A7A8DDBE-B51F-4D49-A666-D686D7501E08}" type="pres">
      <dgm:prSet presAssocID="{232882C5-8A7B-47F8-8468-BDD987510FB3}" presName="parentShp" presStyleLbl="node1" presStyleIdx="2" presStyleCnt="5" custScaleX="272891" custScaleY="131740" custLinFactNeighborY="-74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06A521B-EB2D-4040-A8B1-6759261A4245}" type="pres">
      <dgm:prSet presAssocID="{232882C5-8A7B-47F8-8468-BDD987510FB3}" presName="childShp" presStyleLbl="bgAccFollowNode1" presStyleIdx="2" presStyleCnt="5" custScaleY="1317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6999C27-7191-48EA-B8D7-51D0D8C32770}" type="pres">
      <dgm:prSet presAssocID="{66760D81-B468-4129-97D3-9003D81381AE}" presName="spacing" presStyleCnt="0"/>
      <dgm:spPr/>
    </dgm:pt>
    <dgm:pt modelId="{7B60D1AC-CA0B-449E-A955-61211267AB91}" type="pres">
      <dgm:prSet presAssocID="{24A4CF90-733C-4F84-825C-AD9B6E9FAD8D}" presName="linNode" presStyleCnt="0"/>
      <dgm:spPr/>
    </dgm:pt>
    <dgm:pt modelId="{684F74CA-B837-4F70-930E-1C71367A07D2}" type="pres">
      <dgm:prSet presAssocID="{24A4CF90-733C-4F84-825C-AD9B6E9FAD8D}" presName="parentShp" presStyleLbl="node1" presStyleIdx="3" presStyleCnt="5" custScaleX="272891" custScaleY="134373" custLinFactNeighborY="-74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91EE53B-8706-487B-A5FC-764B205B625A}" type="pres">
      <dgm:prSet presAssocID="{24A4CF90-733C-4F84-825C-AD9B6E9FAD8D}" presName="childShp" presStyleLbl="bgAccFollowNode1" presStyleIdx="3" presStyleCnt="5" custScaleY="5467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79056DE-DEDD-44B9-98DB-51ADB2944230}" type="pres">
      <dgm:prSet presAssocID="{BCF8CD73-7521-411A-9E12-5709A95DB1B1}" presName="spacing" presStyleCnt="0"/>
      <dgm:spPr/>
    </dgm:pt>
    <dgm:pt modelId="{8558F30C-2425-4502-BADE-8D236F4659E1}" type="pres">
      <dgm:prSet presAssocID="{48E1C67D-BEE9-4801-9C32-53F7475E2FF7}" presName="linNode" presStyleCnt="0"/>
      <dgm:spPr/>
    </dgm:pt>
    <dgm:pt modelId="{784E238C-91F2-43A7-9F76-D079393CC35A}" type="pres">
      <dgm:prSet presAssocID="{48E1C67D-BEE9-4801-9C32-53F7475E2FF7}" presName="parentShp" presStyleLbl="node1" presStyleIdx="4" presStyleCnt="5" custScaleX="272891" custScaleY="113832" custLinFactNeighborY="-746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C883799-F2A5-4245-A8BC-5F8DCF6E2EE1}" type="pres">
      <dgm:prSet presAssocID="{48E1C67D-BEE9-4801-9C32-53F7475E2FF7}" presName="childShp" presStyleLbl="bgAccFollowNode1" presStyleIdx="4" presStyleCnt="5" custScaleY="5011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BC62C4F-14A9-4A4C-97C3-EDB22383FC00}" type="presOf" srcId="{48E1C67D-BEE9-4801-9C32-53F7475E2FF7}" destId="{784E238C-91F2-43A7-9F76-D079393CC35A}" srcOrd="0" destOrd="0" presId="urn:microsoft.com/office/officeart/2005/8/layout/vList6"/>
    <dgm:cxn modelId="{75EAACC2-E3BE-4DED-B7F4-0711B327D3A1}" srcId="{B26CBBE2-99D9-4740-99E9-E9355E395871}" destId="{D78A4924-2547-478D-8CC7-B8680D4FDF83}" srcOrd="0" destOrd="0" parTransId="{3CC38AA0-078C-4147-8590-E03983FCE656}" sibTransId="{5ADB59E3-BF5A-47FD-BD93-83469311C577}"/>
    <dgm:cxn modelId="{AECCA8E8-8302-44A4-A342-1719428386CC}" type="presOf" srcId="{2E923EB2-4DA2-4295-B677-BC57E4BB08DF}" destId="{591EE53B-8706-487B-A5FC-764B205B625A}" srcOrd="0" destOrd="0" presId="urn:microsoft.com/office/officeart/2005/8/layout/vList6"/>
    <dgm:cxn modelId="{47FA459E-1E1D-41DA-B3E7-C465E4439FB8}" srcId="{232882C5-8A7B-47F8-8468-BDD987510FB3}" destId="{69574663-F538-4352-A5D9-4A97A3030723}" srcOrd="0" destOrd="0" parTransId="{52C8282B-13CB-4A35-A9F0-B859849200FD}" sibTransId="{29979887-3A78-480B-BD16-360D3905170F}"/>
    <dgm:cxn modelId="{55C47162-7738-4A84-B107-C69C790FCDDA}" srcId="{48E1C67D-BEE9-4801-9C32-53F7475E2FF7}" destId="{09CD1718-E6FB-4005-86DD-114D2307DEB1}" srcOrd="0" destOrd="0" parTransId="{A3229787-E939-4E0F-83A2-01BE04EDBC38}" sibTransId="{771F92A2-A071-4D7F-925D-3D352D15C7D9}"/>
    <dgm:cxn modelId="{E40C4B6D-A13F-4E97-A07D-BB0737E487A6}" type="presOf" srcId="{24A4CF90-733C-4F84-825C-AD9B6E9FAD8D}" destId="{684F74CA-B837-4F70-930E-1C71367A07D2}" srcOrd="0" destOrd="0" presId="urn:microsoft.com/office/officeart/2005/8/layout/vList6"/>
    <dgm:cxn modelId="{2A6420D5-2F35-41D2-B29D-9443E73EF73E}" type="presOf" srcId="{69574663-F538-4352-A5D9-4A97A3030723}" destId="{506A521B-EB2D-4040-A8B1-6759261A4245}" srcOrd="0" destOrd="0" presId="urn:microsoft.com/office/officeart/2005/8/layout/vList6"/>
    <dgm:cxn modelId="{B159BCDC-802C-41F8-B1A9-024001F8E273}" type="presOf" srcId="{09CD1718-E6FB-4005-86DD-114D2307DEB1}" destId="{AC883799-F2A5-4245-A8BC-5F8DCF6E2EE1}" srcOrd="0" destOrd="0" presId="urn:microsoft.com/office/officeart/2005/8/layout/vList6"/>
    <dgm:cxn modelId="{CC7D4EC9-1ED9-494E-AD36-3BA1A94D2ED8}" type="presOf" srcId="{2EDF667F-45C4-4AD2-A202-E575242F6C5B}" destId="{3F514B2F-7C59-4DFF-8D92-B0EBD0282AE5}" srcOrd="0" destOrd="0" presId="urn:microsoft.com/office/officeart/2005/8/layout/vList6"/>
    <dgm:cxn modelId="{75CBAB7A-26A3-482D-B827-3FA3BA545FC6}" type="presOf" srcId="{D78A4924-2547-478D-8CC7-B8680D4FDF83}" destId="{692FBB01-1CF2-4F8D-9F8A-9B02F2F70DCC}" srcOrd="0" destOrd="0" presId="urn:microsoft.com/office/officeart/2005/8/layout/vList6"/>
    <dgm:cxn modelId="{9572E93B-973F-4356-B55D-E9AE6B23D45E}" type="presOf" srcId="{B26CBBE2-99D9-4740-99E9-E9355E395871}" destId="{8EDAAEE0-AD91-423E-9D16-40B71A2505FA}" srcOrd="0" destOrd="0" presId="urn:microsoft.com/office/officeart/2005/8/layout/vList6"/>
    <dgm:cxn modelId="{720B6D6A-8BA4-4643-AB3E-F5F4880DFF71}" type="presOf" srcId="{232882C5-8A7B-47F8-8468-BDD987510FB3}" destId="{A7A8DDBE-B51F-4D49-A666-D686D7501E08}" srcOrd="0" destOrd="0" presId="urn:microsoft.com/office/officeart/2005/8/layout/vList6"/>
    <dgm:cxn modelId="{77E5FF0F-BFAE-4E74-8905-5B1A7F19B007}" srcId="{D78A4924-2547-478D-8CC7-B8680D4FDF83}" destId="{1785C4BB-AA25-4F2A-9038-D5FFDCCEA984}" srcOrd="0" destOrd="0" parTransId="{8E7231DE-DB72-4716-A922-C891BF050170}" sibTransId="{B7FAC645-2234-4804-80B5-927B7FC5D85C}"/>
    <dgm:cxn modelId="{779E7E7C-314D-47E8-94B2-14773C2E64E3}" srcId="{24A4CF90-733C-4F84-825C-AD9B6E9FAD8D}" destId="{2E923EB2-4DA2-4295-B677-BC57E4BB08DF}" srcOrd="0" destOrd="0" parTransId="{CE5DBF13-DEAE-4F9C-BBDA-8862D203F647}" sibTransId="{25AC8C9C-A4D6-40A5-8F76-C472F490C499}"/>
    <dgm:cxn modelId="{3F9F5700-25A5-4F04-96E9-6CDBC0CFA6B5}" srcId="{B26CBBE2-99D9-4740-99E9-E9355E395871}" destId="{24A4CF90-733C-4F84-825C-AD9B6E9FAD8D}" srcOrd="3" destOrd="0" parTransId="{6EE559CF-2AA1-4952-8F26-278052F0BE17}" sibTransId="{BCF8CD73-7521-411A-9E12-5709A95DB1B1}"/>
    <dgm:cxn modelId="{C1980BCA-FC09-4366-9CB5-E77EBD1727B0}" type="presOf" srcId="{1785C4BB-AA25-4F2A-9038-D5FFDCCEA984}" destId="{2BA34B9C-24CE-46B4-B855-1DB2E43E04F3}" srcOrd="0" destOrd="0" presId="urn:microsoft.com/office/officeart/2005/8/layout/vList6"/>
    <dgm:cxn modelId="{30629AB5-1C23-4554-BD2E-3B53934E56D0}" srcId="{B26CBBE2-99D9-4740-99E9-E9355E395871}" destId="{232882C5-8A7B-47F8-8468-BDD987510FB3}" srcOrd="2" destOrd="0" parTransId="{2D24A81D-EDAD-4917-A8AC-5BA0C3EA298B}" sibTransId="{66760D81-B468-4129-97D3-9003D81381AE}"/>
    <dgm:cxn modelId="{19D500B7-D9EC-46F3-AE23-301E0AAC6B7E}" srcId="{B26CBBE2-99D9-4740-99E9-E9355E395871}" destId="{48E1C67D-BEE9-4801-9C32-53F7475E2FF7}" srcOrd="4" destOrd="0" parTransId="{E1C02517-304C-4140-9108-FCBFE7C24888}" sibTransId="{2144718C-A098-4BB1-920D-A8F8E9B71B5F}"/>
    <dgm:cxn modelId="{5CC6ED84-3DB2-4FAB-964B-EE67CFC6DC78}" srcId="{B26CBBE2-99D9-4740-99E9-E9355E395871}" destId="{2EDF667F-45C4-4AD2-A202-E575242F6C5B}" srcOrd="1" destOrd="0" parTransId="{ED6BF6A5-D44F-46FB-91CB-A926460FFC83}" sibTransId="{0D3FA597-D4E6-4BFA-9B1E-E5A16F921378}"/>
    <dgm:cxn modelId="{FCE9C344-2765-4498-9297-6040B4FC1853}" type="presOf" srcId="{D7758387-22A3-4D1F-8A74-EB1412676920}" destId="{A24B3B0A-7EB7-4D7A-AF8C-5578782D0BBD}" srcOrd="0" destOrd="0" presId="urn:microsoft.com/office/officeart/2005/8/layout/vList6"/>
    <dgm:cxn modelId="{9B38EF93-392A-4168-BBEB-40B1AB8A2CBC}" srcId="{2EDF667F-45C4-4AD2-A202-E575242F6C5B}" destId="{D7758387-22A3-4D1F-8A74-EB1412676920}" srcOrd="0" destOrd="0" parTransId="{F049F0A3-2ABF-4C04-9938-549732F90427}" sibTransId="{4CEE5696-9549-4F32-95A8-496129F9E7E8}"/>
    <dgm:cxn modelId="{68471988-D018-4063-A419-0520994ADE45}" type="presParOf" srcId="{8EDAAEE0-AD91-423E-9D16-40B71A2505FA}" destId="{F327FA34-178D-4E18-BCE9-25BD3141003A}" srcOrd="0" destOrd="0" presId="urn:microsoft.com/office/officeart/2005/8/layout/vList6"/>
    <dgm:cxn modelId="{359DC52C-70B0-41D5-B93C-428A67AF8890}" type="presParOf" srcId="{F327FA34-178D-4E18-BCE9-25BD3141003A}" destId="{692FBB01-1CF2-4F8D-9F8A-9B02F2F70DCC}" srcOrd="0" destOrd="0" presId="urn:microsoft.com/office/officeart/2005/8/layout/vList6"/>
    <dgm:cxn modelId="{BD51B793-72CE-4C3A-AF3F-64B73298A5D6}" type="presParOf" srcId="{F327FA34-178D-4E18-BCE9-25BD3141003A}" destId="{2BA34B9C-24CE-46B4-B855-1DB2E43E04F3}" srcOrd="1" destOrd="0" presId="urn:microsoft.com/office/officeart/2005/8/layout/vList6"/>
    <dgm:cxn modelId="{7413126E-EA97-433B-A3CB-E56B4A8F42CE}" type="presParOf" srcId="{8EDAAEE0-AD91-423E-9D16-40B71A2505FA}" destId="{A66A9AA8-7DF4-46EB-8A51-FDB9AA674BF4}" srcOrd="1" destOrd="0" presId="urn:microsoft.com/office/officeart/2005/8/layout/vList6"/>
    <dgm:cxn modelId="{A490A9CD-5B1F-488F-A649-71922F34BADB}" type="presParOf" srcId="{8EDAAEE0-AD91-423E-9D16-40B71A2505FA}" destId="{64462707-9183-4A75-8077-442C6A4122D0}" srcOrd="2" destOrd="0" presId="urn:microsoft.com/office/officeart/2005/8/layout/vList6"/>
    <dgm:cxn modelId="{ADDEFF09-2955-4AE3-96E2-0F750F890C40}" type="presParOf" srcId="{64462707-9183-4A75-8077-442C6A4122D0}" destId="{3F514B2F-7C59-4DFF-8D92-B0EBD0282AE5}" srcOrd="0" destOrd="0" presId="urn:microsoft.com/office/officeart/2005/8/layout/vList6"/>
    <dgm:cxn modelId="{1719C2E4-51DA-43AC-BD8C-9C4DA13119E4}" type="presParOf" srcId="{64462707-9183-4A75-8077-442C6A4122D0}" destId="{A24B3B0A-7EB7-4D7A-AF8C-5578782D0BBD}" srcOrd="1" destOrd="0" presId="urn:microsoft.com/office/officeart/2005/8/layout/vList6"/>
    <dgm:cxn modelId="{690BABC1-949A-4978-B0D8-835FD437DCAE}" type="presParOf" srcId="{8EDAAEE0-AD91-423E-9D16-40B71A2505FA}" destId="{6AE42AB8-7F8F-4947-9FA8-42FD57AD89F7}" srcOrd="3" destOrd="0" presId="urn:microsoft.com/office/officeart/2005/8/layout/vList6"/>
    <dgm:cxn modelId="{1DF9FB5C-98BF-40AA-9351-9AB2209432EC}" type="presParOf" srcId="{8EDAAEE0-AD91-423E-9D16-40B71A2505FA}" destId="{0E6D7C06-2E36-4E22-8024-3749AEF90D7B}" srcOrd="4" destOrd="0" presId="urn:microsoft.com/office/officeart/2005/8/layout/vList6"/>
    <dgm:cxn modelId="{78104921-C04A-4552-A43E-028AE42D407E}" type="presParOf" srcId="{0E6D7C06-2E36-4E22-8024-3749AEF90D7B}" destId="{A7A8DDBE-B51F-4D49-A666-D686D7501E08}" srcOrd="0" destOrd="0" presId="urn:microsoft.com/office/officeart/2005/8/layout/vList6"/>
    <dgm:cxn modelId="{4C120B89-271E-40CE-A267-3933F2AEA1D1}" type="presParOf" srcId="{0E6D7C06-2E36-4E22-8024-3749AEF90D7B}" destId="{506A521B-EB2D-4040-A8B1-6759261A4245}" srcOrd="1" destOrd="0" presId="urn:microsoft.com/office/officeart/2005/8/layout/vList6"/>
    <dgm:cxn modelId="{E59F911F-425F-4B20-A916-53B09C5CBD00}" type="presParOf" srcId="{8EDAAEE0-AD91-423E-9D16-40B71A2505FA}" destId="{66999C27-7191-48EA-B8D7-51D0D8C32770}" srcOrd="5" destOrd="0" presId="urn:microsoft.com/office/officeart/2005/8/layout/vList6"/>
    <dgm:cxn modelId="{7E986EC9-F1D1-445A-A3F8-D6D381510D00}" type="presParOf" srcId="{8EDAAEE0-AD91-423E-9D16-40B71A2505FA}" destId="{7B60D1AC-CA0B-449E-A955-61211267AB91}" srcOrd="6" destOrd="0" presId="urn:microsoft.com/office/officeart/2005/8/layout/vList6"/>
    <dgm:cxn modelId="{15358FCC-C150-40E7-B03F-8B29BB8F6D33}" type="presParOf" srcId="{7B60D1AC-CA0B-449E-A955-61211267AB91}" destId="{684F74CA-B837-4F70-930E-1C71367A07D2}" srcOrd="0" destOrd="0" presId="urn:microsoft.com/office/officeart/2005/8/layout/vList6"/>
    <dgm:cxn modelId="{9FB5E3EE-ADE3-45B5-A6B6-268BABD23AF4}" type="presParOf" srcId="{7B60D1AC-CA0B-449E-A955-61211267AB91}" destId="{591EE53B-8706-487B-A5FC-764B205B625A}" srcOrd="1" destOrd="0" presId="urn:microsoft.com/office/officeart/2005/8/layout/vList6"/>
    <dgm:cxn modelId="{F8C24E91-B0B1-42A1-A8B0-95CDB725249C}" type="presParOf" srcId="{8EDAAEE0-AD91-423E-9D16-40B71A2505FA}" destId="{779056DE-DEDD-44B9-98DB-51ADB2944230}" srcOrd="7" destOrd="0" presId="urn:microsoft.com/office/officeart/2005/8/layout/vList6"/>
    <dgm:cxn modelId="{FC050DC3-1532-4FC8-9B54-DF5E4C82E420}" type="presParOf" srcId="{8EDAAEE0-AD91-423E-9D16-40B71A2505FA}" destId="{8558F30C-2425-4502-BADE-8D236F4659E1}" srcOrd="8" destOrd="0" presId="urn:microsoft.com/office/officeart/2005/8/layout/vList6"/>
    <dgm:cxn modelId="{3D41A747-DF8E-4C0F-BEDC-F50EAC5F0DC1}" type="presParOf" srcId="{8558F30C-2425-4502-BADE-8D236F4659E1}" destId="{784E238C-91F2-43A7-9F76-D079393CC35A}" srcOrd="0" destOrd="0" presId="urn:microsoft.com/office/officeart/2005/8/layout/vList6"/>
    <dgm:cxn modelId="{660800E2-62CF-422F-9248-702B343F91E8}" type="presParOf" srcId="{8558F30C-2425-4502-BADE-8D236F4659E1}" destId="{AC883799-F2A5-4245-A8BC-5F8DCF6E2EE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905A4A4-B12E-4208-AAF7-501221D0E2F6}" type="doc">
      <dgm:prSet loTypeId="urn:microsoft.com/office/officeart/2009/3/layout/HorizontalOrganizationChart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D882707-2EFC-48F9-A645-73B07862BE81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i="0" spc="50" dirty="0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правила </a:t>
          </a:r>
          <a:r>
            <a:rPr lang="ru-RU" b="1" i="0" spc="50" dirty="0" err="1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роботи</a:t>
          </a:r>
          <a:r>
            <a:rPr lang="ru-RU" b="1" i="0" spc="50" dirty="0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в </a:t>
          </a:r>
          <a:r>
            <a:rPr lang="ru-RU" b="1" i="0" spc="50" dirty="0" err="1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групах</a:t>
          </a:r>
          <a:r>
            <a:rPr lang="ru-RU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:</a:t>
          </a:r>
          <a:endParaRPr lang="uk-UA" dirty="0"/>
        </a:p>
      </dgm:t>
    </dgm:pt>
    <dgm:pt modelId="{8BF128E4-0AD0-49D6-A1D7-96FC3FD8D221}" type="parTrans" cxnId="{7C2AF27E-678F-4CCA-809C-4F8719F5E88A}">
      <dgm:prSet/>
      <dgm:spPr/>
      <dgm:t>
        <a:bodyPr/>
        <a:lstStyle/>
        <a:p>
          <a:endParaRPr lang="uk-UA"/>
        </a:p>
      </dgm:t>
    </dgm:pt>
    <dgm:pt modelId="{6DFD7854-3AA2-4E04-A380-3BEF798E6522}" type="sibTrans" cxnId="{7C2AF27E-678F-4CCA-809C-4F8719F5E88A}">
      <dgm:prSet/>
      <dgm:spPr/>
      <dgm:t>
        <a:bodyPr/>
        <a:lstStyle/>
        <a:p>
          <a:endParaRPr lang="uk-UA"/>
        </a:p>
      </dgm:t>
    </dgm:pt>
    <dgm:pt modelId="{70FF6D38-AD95-410B-AA64-BC799211F0F4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solidFill>
                <a:schemeClr val="tx1"/>
              </a:solidFill>
            </a:rPr>
            <a:t>кожний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учасник</a:t>
          </a:r>
          <a:r>
            <a:rPr lang="ru-RU" sz="1800" b="1" dirty="0" smtClean="0">
              <a:solidFill>
                <a:schemeClr val="tx1"/>
              </a:solidFill>
            </a:rPr>
            <a:t> за </a:t>
          </a:r>
          <a:r>
            <a:rPr lang="ru-RU" sz="1800" b="1" dirty="0" err="1" smtClean="0">
              <a:solidFill>
                <a:schemeClr val="tx1"/>
              </a:solidFill>
            </a:rPr>
            <a:t>бажанням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має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можливість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висловитися</a:t>
          </a:r>
          <a:r>
            <a:rPr lang="ru-RU" sz="1800" b="1" dirty="0" smtClean="0">
              <a:solidFill>
                <a:schemeClr val="tx1"/>
              </a:solidFill>
            </a:rPr>
            <a:t>;</a:t>
          </a:r>
          <a:endParaRPr lang="uk-UA" sz="1800" b="1" dirty="0">
            <a:solidFill>
              <a:schemeClr val="tx1"/>
            </a:solidFill>
          </a:endParaRPr>
        </a:p>
      </dgm:t>
    </dgm:pt>
    <dgm:pt modelId="{94985BFB-C32A-4FC4-A3C5-C771A2A5FB66}" type="parTrans" cxnId="{7DBB39E1-A522-4065-85FB-29CBD7E8F363}">
      <dgm:prSet/>
      <dgm:spPr/>
      <dgm:t>
        <a:bodyPr/>
        <a:lstStyle/>
        <a:p>
          <a:endParaRPr lang="uk-UA"/>
        </a:p>
      </dgm:t>
    </dgm:pt>
    <dgm:pt modelId="{1C39BAFF-7FE8-4777-ABC7-943F7DCB48CF}" type="sibTrans" cxnId="{7DBB39E1-A522-4065-85FB-29CBD7E8F363}">
      <dgm:prSet/>
      <dgm:spPr/>
      <dgm:t>
        <a:bodyPr/>
        <a:lstStyle/>
        <a:p>
          <a:endParaRPr lang="uk-UA"/>
        </a:p>
      </dgm:t>
    </dgm:pt>
    <dgm:pt modelId="{97C9771A-418A-4D4D-AEBA-A7E9297D82BD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solidFill>
                <a:schemeClr val="tx1"/>
              </a:solidFill>
            </a:rPr>
            <a:t>усі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учасники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групи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поважають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цінності</a:t>
          </a:r>
          <a:r>
            <a:rPr lang="ru-RU" sz="1800" b="1" dirty="0" smtClean="0">
              <a:solidFill>
                <a:schemeClr val="tx1"/>
              </a:solidFill>
            </a:rPr>
            <a:t> та погляди кожного, </a:t>
          </a:r>
          <a:r>
            <a:rPr lang="ru-RU" sz="1800" b="1" dirty="0" err="1" smtClean="0">
              <a:solidFill>
                <a:schemeClr val="tx1"/>
              </a:solidFill>
            </a:rPr>
            <a:t>навіть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якщо</a:t>
          </a:r>
          <a:r>
            <a:rPr lang="ru-RU" sz="1800" b="1" dirty="0" smtClean="0">
              <a:solidFill>
                <a:schemeClr val="tx1"/>
              </a:solidFill>
            </a:rPr>
            <a:t> не </a:t>
          </a:r>
          <a:r>
            <a:rPr lang="ru-RU" sz="1800" b="1" dirty="0" err="1" smtClean="0">
              <a:solidFill>
                <a:schemeClr val="tx1"/>
              </a:solidFill>
            </a:rPr>
            <a:t>згодні</a:t>
          </a:r>
          <a:r>
            <a:rPr lang="ru-RU" sz="1800" b="1" dirty="0" smtClean="0">
              <a:solidFill>
                <a:schemeClr val="tx1"/>
              </a:solidFill>
            </a:rPr>
            <a:t> з ними;</a:t>
          </a:r>
          <a:endParaRPr lang="uk-UA" sz="1800" b="1" dirty="0">
            <a:solidFill>
              <a:schemeClr val="tx1"/>
            </a:solidFill>
          </a:endParaRPr>
        </a:p>
      </dgm:t>
    </dgm:pt>
    <dgm:pt modelId="{9EDB13BF-56C5-4575-9A03-58009D87C372}" type="parTrans" cxnId="{BF34121A-485A-4DF9-ACD8-DEF7101BDFAA}">
      <dgm:prSet/>
      <dgm:spPr/>
      <dgm:t>
        <a:bodyPr/>
        <a:lstStyle/>
        <a:p>
          <a:endParaRPr lang="uk-UA"/>
        </a:p>
      </dgm:t>
    </dgm:pt>
    <dgm:pt modelId="{259224BF-98F6-4D72-9C93-68D9E27E018F}" type="sibTrans" cxnId="{BF34121A-485A-4DF9-ACD8-DEF7101BDFAA}">
      <dgm:prSet/>
      <dgm:spPr/>
      <dgm:t>
        <a:bodyPr/>
        <a:lstStyle/>
        <a:p>
          <a:endParaRPr lang="uk-UA"/>
        </a:p>
      </dgm:t>
    </dgm:pt>
    <dgm:pt modelId="{8DBD6426-6862-450B-9207-B15C8F760703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solidFill>
                <a:schemeClr val="tx1"/>
              </a:solidFill>
            </a:rPr>
            <a:t>обговорюються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ідеї</a:t>
          </a:r>
          <a:r>
            <a:rPr lang="ru-RU" sz="1800" b="1" dirty="0" smtClean="0">
              <a:solidFill>
                <a:schemeClr val="tx1"/>
              </a:solidFill>
            </a:rPr>
            <a:t>, а нелюди, </a:t>
          </a:r>
          <a:r>
            <a:rPr lang="ru-RU" sz="1800" b="1" dirty="0" err="1" smtClean="0">
              <a:solidFill>
                <a:schemeClr val="tx1"/>
              </a:solidFill>
            </a:rPr>
            <a:t>що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їх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висловили</a:t>
          </a:r>
          <a:r>
            <a:rPr lang="ru-RU" sz="1800" b="1" dirty="0" smtClean="0">
              <a:solidFill>
                <a:schemeClr val="tx1"/>
              </a:solidFill>
            </a:rPr>
            <a:t>;</a:t>
          </a:r>
          <a:endParaRPr lang="uk-UA" sz="1800" b="1" dirty="0">
            <a:solidFill>
              <a:schemeClr val="tx1"/>
            </a:solidFill>
          </a:endParaRPr>
        </a:p>
      </dgm:t>
    </dgm:pt>
    <dgm:pt modelId="{E00EB0A5-6EB3-487A-A5D8-B043FF671C68}" type="parTrans" cxnId="{64DA33D9-33B3-46E3-BE86-248BE81D01B4}">
      <dgm:prSet/>
      <dgm:spPr/>
      <dgm:t>
        <a:bodyPr/>
        <a:lstStyle/>
        <a:p>
          <a:endParaRPr lang="uk-UA"/>
        </a:p>
      </dgm:t>
    </dgm:pt>
    <dgm:pt modelId="{29AB1699-B9CD-49C6-A725-753C41FCE4C8}" type="sibTrans" cxnId="{64DA33D9-33B3-46E3-BE86-248BE81D01B4}">
      <dgm:prSet/>
      <dgm:spPr/>
      <dgm:t>
        <a:bodyPr/>
        <a:lstStyle/>
        <a:p>
          <a:endParaRPr lang="uk-UA"/>
        </a:p>
      </dgm:t>
    </dgm:pt>
    <dgm:pt modelId="{76C05660-DDE8-4F53-959A-B1115C9E9649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solidFill>
                <a:schemeClr val="tx1"/>
              </a:solidFill>
            </a:rPr>
            <a:t>усі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учасники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роблять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зауваження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стисло</a:t>
          </a:r>
          <a:r>
            <a:rPr lang="ru-RU" sz="1800" b="1" dirty="0" smtClean="0">
              <a:solidFill>
                <a:schemeClr val="tx1"/>
              </a:solidFill>
            </a:rPr>
            <a:t> й по </a:t>
          </a:r>
          <a:r>
            <a:rPr lang="ru-RU" sz="1800" b="1" dirty="0" err="1" smtClean="0">
              <a:solidFill>
                <a:schemeClr val="tx1"/>
              </a:solidFill>
            </a:rPr>
            <a:t>суті</a:t>
          </a:r>
          <a:r>
            <a:rPr lang="ru-RU" sz="1800" b="1" dirty="0" smtClean="0">
              <a:solidFill>
                <a:schemeClr val="tx1"/>
              </a:solidFill>
            </a:rPr>
            <a:t>;</a:t>
          </a:r>
          <a:endParaRPr lang="uk-UA" sz="1800" b="1" dirty="0">
            <a:solidFill>
              <a:schemeClr val="tx1"/>
            </a:solidFill>
          </a:endParaRPr>
        </a:p>
      </dgm:t>
    </dgm:pt>
    <dgm:pt modelId="{6FFA9D65-CBCA-41B1-BE9D-941318DE1FCB}" type="parTrans" cxnId="{A104ADA6-373E-48B5-BA93-77803EF6BF79}">
      <dgm:prSet/>
      <dgm:spPr/>
      <dgm:t>
        <a:bodyPr/>
        <a:lstStyle/>
        <a:p>
          <a:endParaRPr lang="uk-UA"/>
        </a:p>
      </dgm:t>
    </dgm:pt>
    <dgm:pt modelId="{05B9859C-991F-483D-B159-BDAD9A9C00AB}" type="sibTrans" cxnId="{A104ADA6-373E-48B5-BA93-77803EF6BF79}">
      <dgm:prSet/>
      <dgm:spPr/>
      <dgm:t>
        <a:bodyPr/>
        <a:lstStyle/>
        <a:p>
          <a:endParaRPr lang="uk-UA"/>
        </a:p>
      </dgm:t>
    </dgm:pt>
    <dgm:pt modelId="{DF9FB2FA-8468-4BCF-AF19-12B0A5296884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solidFill>
                <a:schemeClr val="tx1"/>
              </a:solidFill>
            </a:rPr>
            <a:t>усі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конфлікти</a:t>
          </a:r>
          <a:r>
            <a:rPr lang="ru-RU" sz="1800" b="1" dirty="0" smtClean="0">
              <a:solidFill>
                <a:schemeClr val="tx1"/>
              </a:solidFill>
            </a:rPr>
            <a:t>, </a:t>
          </a:r>
          <a:r>
            <a:rPr lang="ru-RU" sz="1800" b="1" dirty="0" err="1" smtClean="0">
              <a:solidFill>
                <a:schemeClr val="tx1"/>
              </a:solidFill>
            </a:rPr>
            <a:t>що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виникають</a:t>
          </a:r>
          <a:r>
            <a:rPr lang="ru-RU" sz="1800" b="1" dirty="0" smtClean="0">
              <a:solidFill>
                <a:schemeClr val="tx1"/>
              </a:solidFill>
            </a:rPr>
            <a:t>, </a:t>
          </a:r>
          <a:r>
            <a:rPr lang="ru-RU" sz="1800" b="1" dirty="0" err="1" smtClean="0">
              <a:solidFill>
                <a:schemeClr val="tx1"/>
              </a:solidFill>
            </a:rPr>
            <a:t>розв'язуються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мирним</a:t>
          </a:r>
          <a:r>
            <a:rPr lang="ru-RU" sz="1800" b="1" dirty="0" smtClean="0">
              <a:solidFill>
                <a:schemeClr val="tx1"/>
              </a:solidFill>
            </a:rPr>
            <a:t> шляхом </a:t>
          </a:r>
          <a:r>
            <a:rPr lang="ru-RU" sz="1800" b="1" dirty="0" err="1" smtClean="0">
              <a:solidFill>
                <a:schemeClr val="tx1"/>
              </a:solidFill>
            </a:rPr>
            <a:t>із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урахуванням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інтересів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учасників</a:t>
          </a:r>
          <a:r>
            <a:rPr lang="ru-RU" sz="1800" b="1" dirty="0" smtClean="0">
              <a:solidFill>
                <a:schemeClr val="tx1"/>
              </a:solidFill>
            </a:rPr>
            <a:t> і правил </a:t>
          </a:r>
          <a:r>
            <a:rPr lang="ru-RU" sz="1800" b="1" dirty="0" err="1" smtClean="0">
              <a:solidFill>
                <a:schemeClr val="tx1"/>
              </a:solidFill>
            </a:rPr>
            <a:t>роботи</a:t>
          </a:r>
          <a:r>
            <a:rPr lang="ru-RU" sz="1800" b="1" dirty="0" smtClean="0">
              <a:solidFill>
                <a:schemeClr val="tx1"/>
              </a:solidFill>
            </a:rPr>
            <a:t>;</a:t>
          </a:r>
          <a:endParaRPr lang="uk-UA" sz="1800" b="1" dirty="0">
            <a:solidFill>
              <a:schemeClr val="tx1"/>
            </a:solidFill>
          </a:endParaRPr>
        </a:p>
      </dgm:t>
    </dgm:pt>
    <dgm:pt modelId="{88D5D13D-03B2-4D1F-8C33-B492F4AD5556}" type="parTrans" cxnId="{F5AA17AE-B212-4010-BFFA-ACCD581A6E77}">
      <dgm:prSet/>
      <dgm:spPr/>
      <dgm:t>
        <a:bodyPr/>
        <a:lstStyle/>
        <a:p>
          <a:endParaRPr lang="uk-UA"/>
        </a:p>
      </dgm:t>
    </dgm:pt>
    <dgm:pt modelId="{25FA4ABE-DDF0-40F0-B628-10D7BD79B369}" type="sibTrans" cxnId="{F5AA17AE-B212-4010-BFFA-ACCD581A6E77}">
      <dgm:prSet/>
      <dgm:spPr/>
      <dgm:t>
        <a:bodyPr/>
        <a:lstStyle/>
        <a:p>
          <a:endParaRPr lang="uk-UA"/>
        </a:p>
      </dgm:t>
    </dgm:pt>
    <dgm:pt modelId="{DE60E723-89B2-492E-BDBE-C7BBAD6D999E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solidFill>
                <a:schemeClr val="tx1"/>
              </a:solidFill>
            </a:rPr>
            <a:t>усі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учасники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прагнуть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створити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відкриту</a:t>
          </a:r>
          <a:r>
            <a:rPr lang="ru-RU" sz="1800" b="1" dirty="0" smtClean="0">
              <a:solidFill>
                <a:schemeClr val="tx1"/>
              </a:solidFill>
            </a:rPr>
            <a:t>, </a:t>
          </a:r>
          <a:r>
            <a:rPr lang="ru-RU" sz="1800" b="1" dirty="0" err="1" smtClean="0">
              <a:solidFill>
                <a:schemeClr val="tx1"/>
              </a:solidFill>
            </a:rPr>
            <a:t>ділову</a:t>
          </a:r>
          <a:r>
            <a:rPr lang="ru-RU" sz="1800" b="1" dirty="0" smtClean="0">
              <a:solidFill>
                <a:schemeClr val="tx1"/>
              </a:solidFill>
            </a:rPr>
            <a:t>, </a:t>
          </a:r>
          <a:r>
            <a:rPr lang="ru-RU" sz="1800" b="1" dirty="0" err="1" smtClean="0">
              <a:solidFill>
                <a:schemeClr val="tx1"/>
              </a:solidFill>
            </a:rPr>
            <a:t>дружню</a:t>
          </a:r>
          <a:r>
            <a:rPr lang="ru-RU" sz="1800" b="1" dirty="0" smtClean="0">
              <a:solidFill>
                <a:schemeClr val="tx1"/>
              </a:solidFill>
            </a:rPr>
            <a:t> атмосферу;</a:t>
          </a:r>
          <a:endParaRPr lang="uk-UA" sz="1800" b="1" dirty="0">
            <a:solidFill>
              <a:schemeClr val="tx1"/>
            </a:solidFill>
          </a:endParaRPr>
        </a:p>
      </dgm:t>
    </dgm:pt>
    <dgm:pt modelId="{75B1665B-24CF-4CD9-8C2B-E5BB42151B01}" type="parTrans" cxnId="{0C0C4EA9-0AD4-4569-B490-4B812F2BDF98}">
      <dgm:prSet/>
      <dgm:spPr/>
      <dgm:t>
        <a:bodyPr/>
        <a:lstStyle/>
        <a:p>
          <a:endParaRPr lang="uk-UA"/>
        </a:p>
      </dgm:t>
    </dgm:pt>
    <dgm:pt modelId="{818B5846-DA31-420A-A221-7285A2D0B661}" type="sibTrans" cxnId="{0C0C4EA9-0AD4-4569-B490-4B812F2BDF98}">
      <dgm:prSet/>
      <dgm:spPr/>
      <dgm:t>
        <a:bodyPr/>
        <a:lstStyle/>
        <a:p>
          <a:endParaRPr lang="uk-UA"/>
        </a:p>
      </dgm:t>
    </dgm:pt>
    <dgm:pt modelId="{AB2B1022-68E1-41CD-81D7-0FC5C9BB0080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b="1" dirty="0" err="1" smtClean="0">
              <a:solidFill>
                <a:schemeClr val="tx1"/>
              </a:solidFill>
            </a:rPr>
            <a:t>після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завершення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групової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роботи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її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результати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повинні</a:t>
          </a:r>
          <a:r>
            <a:rPr lang="ru-RU" sz="1800" b="1" dirty="0" smtClean="0">
              <a:solidFill>
                <a:schemeClr val="tx1"/>
              </a:solidFill>
            </a:rPr>
            <a:t> бути </a:t>
          </a:r>
          <a:r>
            <a:rPr lang="ru-RU" sz="1800" b="1" dirty="0" err="1" smtClean="0">
              <a:solidFill>
                <a:schemeClr val="tx1"/>
              </a:solidFill>
            </a:rPr>
            <a:t>презентовані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іншим</a:t>
          </a:r>
          <a:r>
            <a:rPr lang="ru-RU" sz="1800" b="1" dirty="0" smtClean="0">
              <a:solidFill>
                <a:schemeClr val="tx1"/>
              </a:solidFill>
            </a:rPr>
            <a:t> </a:t>
          </a:r>
          <a:r>
            <a:rPr lang="ru-RU" sz="1800" b="1" dirty="0" err="1" smtClean="0">
              <a:solidFill>
                <a:schemeClr val="tx1"/>
              </a:solidFill>
            </a:rPr>
            <a:t>групам</a:t>
          </a:r>
          <a:r>
            <a:rPr lang="ru-RU" sz="1800" b="1" dirty="0" smtClean="0">
              <a:solidFill>
                <a:schemeClr val="tx1"/>
              </a:solidFill>
            </a:rPr>
            <a:t>.</a:t>
          </a:r>
          <a:endParaRPr lang="uk-UA" sz="1800" b="1" dirty="0">
            <a:solidFill>
              <a:schemeClr val="tx1"/>
            </a:solidFill>
          </a:endParaRPr>
        </a:p>
      </dgm:t>
    </dgm:pt>
    <dgm:pt modelId="{98F47256-2985-4F0C-AB52-7DBC1CA4FD71}" type="parTrans" cxnId="{B1F3FB27-FEB7-4D88-9350-47F68219D264}">
      <dgm:prSet/>
      <dgm:spPr/>
      <dgm:t>
        <a:bodyPr/>
        <a:lstStyle/>
        <a:p>
          <a:endParaRPr lang="uk-UA"/>
        </a:p>
      </dgm:t>
    </dgm:pt>
    <dgm:pt modelId="{FCB15D5B-DC24-4B91-93AA-82CC91372E78}" type="sibTrans" cxnId="{B1F3FB27-FEB7-4D88-9350-47F68219D264}">
      <dgm:prSet/>
      <dgm:spPr/>
      <dgm:t>
        <a:bodyPr/>
        <a:lstStyle/>
        <a:p>
          <a:endParaRPr lang="uk-UA"/>
        </a:p>
      </dgm:t>
    </dgm:pt>
    <dgm:pt modelId="{5B90EFDB-5908-4A0B-BEFD-D555CD2A5A6F}" type="pres">
      <dgm:prSet presAssocID="{2905A4A4-B12E-4208-AAF7-501221D0E2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39E2448A-C59D-4F15-877C-9FF9DBC932C7}" type="pres">
      <dgm:prSet presAssocID="{1D882707-2EFC-48F9-A645-73B07862BE81}" presName="hierRoot1" presStyleCnt="0">
        <dgm:presLayoutVars>
          <dgm:hierBranch val="init"/>
        </dgm:presLayoutVars>
      </dgm:prSet>
      <dgm:spPr/>
    </dgm:pt>
    <dgm:pt modelId="{5636E820-7B0E-4ADD-BA72-0B138F6D5C2D}" type="pres">
      <dgm:prSet presAssocID="{1D882707-2EFC-48F9-A645-73B07862BE81}" presName="rootComposite1" presStyleCnt="0"/>
      <dgm:spPr/>
    </dgm:pt>
    <dgm:pt modelId="{1619CECA-5EC4-4F6F-BAEA-666AB380C506}" type="pres">
      <dgm:prSet presAssocID="{1D882707-2EFC-48F9-A645-73B07862BE81}" presName="rootText1" presStyleLbl="node0" presStyleIdx="0" presStyleCnt="1" custScaleX="192819" custScaleY="194012" custLinFactX="-60129" custLinFactNeighborX="-100000" custLinFactNeighborY="-3908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318E875-99A7-4B26-9B0E-3063C69245E6}" type="pres">
      <dgm:prSet presAssocID="{1D882707-2EFC-48F9-A645-73B07862BE81}" presName="rootConnector1" presStyleLbl="node1" presStyleIdx="0" presStyleCnt="0"/>
      <dgm:spPr/>
      <dgm:t>
        <a:bodyPr/>
        <a:lstStyle/>
        <a:p>
          <a:endParaRPr lang="uk-UA"/>
        </a:p>
      </dgm:t>
    </dgm:pt>
    <dgm:pt modelId="{F571A860-C2B5-412A-9B8C-1E5C0D0BC6CF}" type="pres">
      <dgm:prSet presAssocID="{1D882707-2EFC-48F9-A645-73B07862BE81}" presName="hierChild2" presStyleCnt="0"/>
      <dgm:spPr/>
    </dgm:pt>
    <dgm:pt modelId="{6687F741-A720-4F12-A3F5-4FBC064ED278}" type="pres">
      <dgm:prSet presAssocID="{94985BFB-C32A-4FC4-A3C5-C771A2A5FB66}" presName="Name64" presStyleLbl="parChTrans1D2" presStyleIdx="0" presStyleCnt="7"/>
      <dgm:spPr/>
      <dgm:t>
        <a:bodyPr/>
        <a:lstStyle/>
        <a:p>
          <a:endParaRPr lang="uk-UA"/>
        </a:p>
      </dgm:t>
    </dgm:pt>
    <dgm:pt modelId="{83A40763-8995-4174-9D32-93DF3AD62773}" type="pres">
      <dgm:prSet presAssocID="{70FF6D38-AD95-410B-AA64-BC799211F0F4}" presName="hierRoot2" presStyleCnt="0">
        <dgm:presLayoutVars>
          <dgm:hierBranch val="init"/>
        </dgm:presLayoutVars>
      </dgm:prSet>
      <dgm:spPr/>
    </dgm:pt>
    <dgm:pt modelId="{28109BE0-BE27-4073-884D-287B5C11293B}" type="pres">
      <dgm:prSet presAssocID="{70FF6D38-AD95-410B-AA64-BC799211F0F4}" presName="rootComposite" presStyleCnt="0"/>
      <dgm:spPr/>
    </dgm:pt>
    <dgm:pt modelId="{9EDD05F0-AD03-4FB3-B25A-71AD1322EF44}" type="pres">
      <dgm:prSet presAssocID="{70FF6D38-AD95-410B-AA64-BC799211F0F4}" presName="rootText" presStyleLbl="node2" presStyleIdx="0" presStyleCnt="7" custScaleX="471091" custScaleY="204977" custLinFactNeighborY="390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90400B6-D105-4183-BE80-07E96D32B5B1}" type="pres">
      <dgm:prSet presAssocID="{70FF6D38-AD95-410B-AA64-BC799211F0F4}" presName="rootConnector" presStyleLbl="node2" presStyleIdx="0" presStyleCnt="7"/>
      <dgm:spPr/>
      <dgm:t>
        <a:bodyPr/>
        <a:lstStyle/>
        <a:p>
          <a:endParaRPr lang="uk-UA"/>
        </a:p>
      </dgm:t>
    </dgm:pt>
    <dgm:pt modelId="{A9AB7FD2-4F99-4B51-9D08-95EA82AE34D8}" type="pres">
      <dgm:prSet presAssocID="{70FF6D38-AD95-410B-AA64-BC799211F0F4}" presName="hierChild4" presStyleCnt="0"/>
      <dgm:spPr/>
    </dgm:pt>
    <dgm:pt modelId="{3F9E6174-FCC7-474E-B63F-FD4E985A2E11}" type="pres">
      <dgm:prSet presAssocID="{70FF6D38-AD95-410B-AA64-BC799211F0F4}" presName="hierChild5" presStyleCnt="0"/>
      <dgm:spPr/>
    </dgm:pt>
    <dgm:pt modelId="{F23FAA23-6967-4214-8783-824140C798CB}" type="pres">
      <dgm:prSet presAssocID="{9EDB13BF-56C5-4575-9A03-58009D87C372}" presName="Name64" presStyleLbl="parChTrans1D2" presStyleIdx="1" presStyleCnt="7"/>
      <dgm:spPr/>
      <dgm:t>
        <a:bodyPr/>
        <a:lstStyle/>
        <a:p>
          <a:endParaRPr lang="uk-UA"/>
        </a:p>
      </dgm:t>
    </dgm:pt>
    <dgm:pt modelId="{5A8C3237-1003-4446-BF46-8374F5E31FE4}" type="pres">
      <dgm:prSet presAssocID="{97C9771A-418A-4D4D-AEBA-A7E9297D82BD}" presName="hierRoot2" presStyleCnt="0">
        <dgm:presLayoutVars>
          <dgm:hierBranch val="init"/>
        </dgm:presLayoutVars>
      </dgm:prSet>
      <dgm:spPr/>
    </dgm:pt>
    <dgm:pt modelId="{B17C2A42-12C2-4DA0-8B30-B0B4DF8C0FF5}" type="pres">
      <dgm:prSet presAssocID="{97C9771A-418A-4D4D-AEBA-A7E9297D82BD}" presName="rootComposite" presStyleCnt="0"/>
      <dgm:spPr/>
    </dgm:pt>
    <dgm:pt modelId="{0E7D3931-D8A7-4BC3-968D-608299B82FA8}" type="pres">
      <dgm:prSet presAssocID="{97C9771A-418A-4D4D-AEBA-A7E9297D82BD}" presName="rootText" presStyleLbl="node2" presStyleIdx="1" presStyleCnt="7" custScaleX="471091" custScaleY="190459" custLinFactNeighborY="390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71BD6B4F-263F-4804-8E85-10FACC0EF20F}" type="pres">
      <dgm:prSet presAssocID="{97C9771A-418A-4D4D-AEBA-A7E9297D82BD}" presName="rootConnector" presStyleLbl="node2" presStyleIdx="1" presStyleCnt="7"/>
      <dgm:spPr/>
      <dgm:t>
        <a:bodyPr/>
        <a:lstStyle/>
        <a:p>
          <a:endParaRPr lang="uk-UA"/>
        </a:p>
      </dgm:t>
    </dgm:pt>
    <dgm:pt modelId="{11C8B74F-423B-46D2-8E5F-B2C3D48538ED}" type="pres">
      <dgm:prSet presAssocID="{97C9771A-418A-4D4D-AEBA-A7E9297D82BD}" presName="hierChild4" presStyleCnt="0"/>
      <dgm:spPr/>
    </dgm:pt>
    <dgm:pt modelId="{A265A205-6000-4876-853B-8AB107180AAB}" type="pres">
      <dgm:prSet presAssocID="{97C9771A-418A-4D4D-AEBA-A7E9297D82BD}" presName="hierChild5" presStyleCnt="0"/>
      <dgm:spPr/>
    </dgm:pt>
    <dgm:pt modelId="{1653DC06-1299-4DE1-BFA2-11FA12C1F8C0}" type="pres">
      <dgm:prSet presAssocID="{E00EB0A5-6EB3-487A-A5D8-B043FF671C68}" presName="Name64" presStyleLbl="parChTrans1D2" presStyleIdx="2" presStyleCnt="7"/>
      <dgm:spPr/>
      <dgm:t>
        <a:bodyPr/>
        <a:lstStyle/>
        <a:p>
          <a:endParaRPr lang="uk-UA"/>
        </a:p>
      </dgm:t>
    </dgm:pt>
    <dgm:pt modelId="{6EE61574-EE08-4FCD-A491-6AA0690B3FE6}" type="pres">
      <dgm:prSet presAssocID="{8DBD6426-6862-450B-9207-B15C8F760703}" presName="hierRoot2" presStyleCnt="0">
        <dgm:presLayoutVars>
          <dgm:hierBranch val="init"/>
        </dgm:presLayoutVars>
      </dgm:prSet>
      <dgm:spPr/>
    </dgm:pt>
    <dgm:pt modelId="{9ADCFC16-D499-478D-8D8C-832F79B3B00E}" type="pres">
      <dgm:prSet presAssocID="{8DBD6426-6862-450B-9207-B15C8F760703}" presName="rootComposite" presStyleCnt="0"/>
      <dgm:spPr/>
    </dgm:pt>
    <dgm:pt modelId="{75B7F8C6-7CD3-4EEF-B448-D307A8D226FD}" type="pres">
      <dgm:prSet presAssocID="{8DBD6426-6862-450B-9207-B15C8F760703}" presName="rootText" presStyleLbl="node2" presStyleIdx="2" presStyleCnt="7" custScaleX="471091" custScaleY="202025" custLinFactNeighborY="390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66AFF9F-2050-48FC-BBC4-A46F0498C993}" type="pres">
      <dgm:prSet presAssocID="{8DBD6426-6862-450B-9207-B15C8F760703}" presName="rootConnector" presStyleLbl="node2" presStyleIdx="2" presStyleCnt="7"/>
      <dgm:spPr/>
      <dgm:t>
        <a:bodyPr/>
        <a:lstStyle/>
        <a:p>
          <a:endParaRPr lang="uk-UA"/>
        </a:p>
      </dgm:t>
    </dgm:pt>
    <dgm:pt modelId="{3BDFB542-EA9E-43C6-B10E-BCFBA306B425}" type="pres">
      <dgm:prSet presAssocID="{8DBD6426-6862-450B-9207-B15C8F760703}" presName="hierChild4" presStyleCnt="0"/>
      <dgm:spPr/>
    </dgm:pt>
    <dgm:pt modelId="{502ADE67-DE30-47B2-B0C7-99E435882D4D}" type="pres">
      <dgm:prSet presAssocID="{8DBD6426-6862-450B-9207-B15C8F760703}" presName="hierChild5" presStyleCnt="0"/>
      <dgm:spPr/>
    </dgm:pt>
    <dgm:pt modelId="{7BCD440D-05D5-44BD-8E29-9337D4ADEB3E}" type="pres">
      <dgm:prSet presAssocID="{6FFA9D65-CBCA-41B1-BE9D-941318DE1FCB}" presName="Name64" presStyleLbl="parChTrans1D2" presStyleIdx="3" presStyleCnt="7"/>
      <dgm:spPr/>
      <dgm:t>
        <a:bodyPr/>
        <a:lstStyle/>
        <a:p>
          <a:endParaRPr lang="uk-UA"/>
        </a:p>
      </dgm:t>
    </dgm:pt>
    <dgm:pt modelId="{66A9B8F9-40D1-4979-8D99-A2F31A39FE3C}" type="pres">
      <dgm:prSet presAssocID="{76C05660-DDE8-4F53-959A-B1115C9E9649}" presName="hierRoot2" presStyleCnt="0">
        <dgm:presLayoutVars>
          <dgm:hierBranch val="init"/>
        </dgm:presLayoutVars>
      </dgm:prSet>
      <dgm:spPr/>
    </dgm:pt>
    <dgm:pt modelId="{03137DC0-01BB-44B6-8001-44C2F15EC6DD}" type="pres">
      <dgm:prSet presAssocID="{76C05660-DDE8-4F53-959A-B1115C9E9649}" presName="rootComposite" presStyleCnt="0"/>
      <dgm:spPr/>
    </dgm:pt>
    <dgm:pt modelId="{A5773B1A-9049-475F-B760-B7357D2204AC}" type="pres">
      <dgm:prSet presAssocID="{76C05660-DDE8-4F53-959A-B1115C9E9649}" presName="rootText" presStyleLbl="node2" presStyleIdx="3" presStyleCnt="7" custScaleX="471091" custScaleY="188983" custLinFactNeighborY="390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841FDDC-922A-487D-A055-651F71AC8FD3}" type="pres">
      <dgm:prSet presAssocID="{76C05660-DDE8-4F53-959A-B1115C9E9649}" presName="rootConnector" presStyleLbl="node2" presStyleIdx="3" presStyleCnt="7"/>
      <dgm:spPr/>
      <dgm:t>
        <a:bodyPr/>
        <a:lstStyle/>
        <a:p>
          <a:endParaRPr lang="uk-UA"/>
        </a:p>
      </dgm:t>
    </dgm:pt>
    <dgm:pt modelId="{94D18144-A461-4802-88BA-A753DD13F3F1}" type="pres">
      <dgm:prSet presAssocID="{76C05660-DDE8-4F53-959A-B1115C9E9649}" presName="hierChild4" presStyleCnt="0"/>
      <dgm:spPr/>
    </dgm:pt>
    <dgm:pt modelId="{40F37658-3A7F-41D0-8D0A-FF6755CFF0B3}" type="pres">
      <dgm:prSet presAssocID="{76C05660-DDE8-4F53-959A-B1115C9E9649}" presName="hierChild5" presStyleCnt="0"/>
      <dgm:spPr/>
    </dgm:pt>
    <dgm:pt modelId="{F25E48B1-74AD-45CB-92C0-8EB67BF488FF}" type="pres">
      <dgm:prSet presAssocID="{88D5D13D-03B2-4D1F-8C33-B492F4AD5556}" presName="Name64" presStyleLbl="parChTrans1D2" presStyleIdx="4" presStyleCnt="7"/>
      <dgm:spPr/>
      <dgm:t>
        <a:bodyPr/>
        <a:lstStyle/>
        <a:p>
          <a:endParaRPr lang="uk-UA"/>
        </a:p>
      </dgm:t>
    </dgm:pt>
    <dgm:pt modelId="{913B6F1E-5386-404F-B848-2B0FA67A43C5}" type="pres">
      <dgm:prSet presAssocID="{DF9FB2FA-8468-4BCF-AF19-12B0A5296884}" presName="hierRoot2" presStyleCnt="0">
        <dgm:presLayoutVars>
          <dgm:hierBranch val="init"/>
        </dgm:presLayoutVars>
      </dgm:prSet>
      <dgm:spPr/>
    </dgm:pt>
    <dgm:pt modelId="{AA07F296-8C8E-4F52-BF7F-8A3E17BE4B0D}" type="pres">
      <dgm:prSet presAssocID="{DF9FB2FA-8468-4BCF-AF19-12B0A5296884}" presName="rootComposite" presStyleCnt="0"/>
      <dgm:spPr/>
    </dgm:pt>
    <dgm:pt modelId="{86332A6E-9AAD-445B-8DE2-912BD41C3B4E}" type="pres">
      <dgm:prSet presAssocID="{DF9FB2FA-8468-4BCF-AF19-12B0A5296884}" presName="rootText" presStyleLbl="node2" presStyleIdx="4" presStyleCnt="7" custScaleX="471091" custScaleY="231552" custLinFactNeighborY="390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37E4966-DF13-4784-BD1F-B7AE00261D59}" type="pres">
      <dgm:prSet presAssocID="{DF9FB2FA-8468-4BCF-AF19-12B0A5296884}" presName="rootConnector" presStyleLbl="node2" presStyleIdx="4" presStyleCnt="7"/>
      <dgm:spPr/>
      <dgm:t>
        <a:bodyPr/>
        <a:lstStyle/>
        <a:p>
          <a:endParaRPr lang="uk-UA"/>
        </a:p>
      </dgm:t>
    </dgm:pt>
    <dgm:pt modelId="{C1BB55C8-90EE-4C8D-ABBA-ED5563AF5638}" type="pres">
      <dgm:prSet presAssocID="{DF9FB2FA-8468-4BCF-AF19-12B0A5296884}" presName="hierChild4" presStyleCnt="0"/>
      <dgm:spPr/>
    </dgm:pt>
    <dgm:pt modelId="{3C4DE911-E40D-4F0B-8284-7BCDAFF3373B}" type="pres">
      <dgm:prSet presAssocID="{DF9FB2FA-8468-4BCF-AF19-12B0A5296884}" presName="hierChild5" presStyleCnt="0"/>
      <dgm:spPr/>
    </dgm:pt>
    <dgm:pt modelId="{B4CB77AF-1756-4EAC-9163-BF3A123DFF68}" type="pres">
      <dgm:prSet presAssocID="{75B1665B-24CF-4CD9-8C2B-E5BB42151B01}" presName="Name64" presStyleLbl="parChTrans1D2" presStyleIdx="5" presStyleCnt="7"/>
      <dgm:spPr/>
      <dgm:t>
        <a:bodyPr/>
        <a:lstStyle/>
        <a:p>
          <a:endParaRPr lang="uk-UA"/>
        </a:p>
      </dgm:t>
    </dgm:pt>
    <dgm:pt modelId="{8ECD97A8-CD14-4E2A-926B-B381EDD6DEF2}" type="pres">
      <dgm:prSet presAssocID="{DE60E723-89B2-492E-BDBE-C7BBAD6D999E}" presName="hierRoot2" presStyleCnt="0">
        <dgm:presLayoutVars>
          <dgm:hierBranch val="init"/>
        </dgm:presLayoutVars>
      </dgm:prSet>
      <dgm:spPr/>
    </dgm:pt>
    <dgm:pt modelId="{5B196B87-C600-4899-AE86-756C58033CD1}" type="pres">
      <dgm:prSet presAssocID="{DE60E723-89B2-492E-BDBE-C7BBAD6D999E}" presName="rootComposite" presStyleCnt="0"/>
      <dgm:spPr/>
    </dgm:pt>
    <dgm:pt modelId="{112FFDE3-563F-4C69-88B6-BFFB906886F6}" type="pres">
      <dgm:prSet presAssocID="{DE60E723-89B2-492E-BDBE-C7BBAD6D999E}" presName="rootText" presStyleLbl="node2" presStyleIdx="5" presStyleCnt="7" custScaleX="471091" custScaleY="190881" custLinFactNeighborY="390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591340D5-C532-474E-8560-56288549283F}" type="pres">
      <dgm:prSet presAssocID="{DE60E723-89B2-492E-BDBE-C7BBAD6D999E}" presName="rootConnector" presStyleLbl="node2" presStyleIdx="5" presStyleCnt="7"/>
      <dgm:spPr/>
      <dgm:t>
        <a:bodyPr/>
        <a:lstStyle/>
        <a:p>
          <a:endParaRPr lang="uk-UA"/>
        </a:p>
      </dgm:t>
    </dgm:pt>
    <dgm:pt modelId="{E780D992-14D1-4E69-BD9F-6F9D27EB3E98}" type="pres">
      <dgm:prSet presAssocID="{DE60E723-89B2-492E-BDBE-C7BBAD6D999E}" presName="hierChild4" presStyleCnt="0"/>
      <dgm:spPr/>
    </dgm:pt>
    <dgm:pt modelId="{794AB1D3-5C2B-4F09-BC44-1249976B5E07}" type="pres">
      <dgm:prSet presAssocID="{DE60E723-89B2-492E-BDBE-C7BBAD6D999E}" presName="hierChild5" presStyleCnt="0"/>
      <dgm:spPr/>
    </dgm:pt>
    <dgm:pt modelId="{F61384F2-FDD8-400A-8207-42D7841A9D44}" type="pres">
      <dgm:prSet presAssocID="{98F47256-2985-4F0C-AB52-7DBC1CA4FD71}" presName="Name64" presStyleLbl="parChTrans1D2" presStyleIdx="6" presStyleCnt="7"/>
      <dgm:spPr/>
      <dgm:t>
        <a:bodyPr/>
        <a:lstStyle/>
        <a:p>
          <a:endParaRPr lang="uk-UA"/>
        </a:p>
      </dgm:t>
    </dgm:pt>
    <dgm:pt modelId="{1D1968DD-63F6-4808-A80E-60394444B100}" type="pres">
      <dgm:prSet presAssocID="{AB2B1022-68E1-41CD-81D7-0FC5C9BB0080}" presName="hierRoot2" presStyleCnt="0">
        <dgm:presLayoutVars>
          <dgm:hierBranch val="init"/>
        </dgm:presLayoutVars>
      </dgm:prSet>
      <dgm:spPr/>
    </dgm:pt>
    <dgm:pt modelId="{30326C9C-B884-4933-BE5D-B0AB095A864A}" type="pres">
      <dgm:prSet presAssocID="{AB2B1022-68E1-41CD-81D7-0FC5C9BB0080}" presName="rootComposite" presStyleCnt="0"/>
      <dgm:spPr/>
    </dgm:pt>
    <dgm:pt modelId="{E0F1B268-70F8-47EC-8A6A-95593021DA32}" type="pres">
      <dgm:prSet presAssocID="{AB2B1022-68E1-41CD-81D7-0FC5C9BB0080}" presName="rootText" presStyleLbl="node2" presStyleIdx="6" presStyleCnt="7" custScaleX="471091" custScaleY="189095" custLinFactNeighborY="3903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29BA41C8-0600-48E2-8AD9-9B70860B1EB1}" type="pres">
      <dgm:prSet presAssocID="{AB2B1022-68E1-41CD-81D7-0FC5C9BB0080}" presName="rootConnector" presStyleLbl="node2" presStyleIdx="6" presStyleCnt="7"/>
      <dgm:spPr/>
      <dgm:t>
        <a:bodyPr/>
        <a:lstStyle/>
        <a:p>
          <a:endParaRPr lang="uk-UA"/>
        </a:p>
      </dgm:t>
    </dgm:pt>
    <dgm:pt modelId="{9C02FB66-084E-4045-9D26-9157FA5FBA20}" type="pres">
      <dgm:prSet presAssocID="{AB2B1022-68E1-41CD-81D7-0FC5C9BB0080}" presName="hierChild4" presStyleCnt="0"/>
      <dgm:spPr/>
    </dgm:pt>
    <dgm:pt modelId="{9B740CC6-FA70-474F-ABC3-27DB3682DDCB}" type="pres">
      <dgm:prSet presAssocID="{AB2B1022-68E1-41CD-81D7-0FC5C9BB0080}" presName="hierChild5" presStyleCnt="0"/>
      <dgm:spPr/>
    </dgm:pt>
    <dgm:pt modelId="{75478994-F014-4410-B913-CB95FACC1F79}" type="pres">
      <dgm:prSet presAssocID="{1D882707-2EFC-48F9-A645-73B07862BE81}" presName="hierChild3" presStyleCnt="0"/>
      <dgm:spPr/>
    </dgm:pt>
  </dgm:ptLst>
  <dgm:cxnLst>
    <dgm:cxn modelId="{B41F5FBD-C394-4D61-938B-1627DC98BA46}" type="presOf" srcId="{DF9FB2FA-8468-4BCF-AF19-12B0A5296884}" destId="{137E4966-DF13-4784-BD1F-B7AE00261D59}" srcOrd="1" destOrd="0" presId="urn:microsoft.com/office/officeart/2009/3/layout/HorizontalOrganizationChart"/>
    <dgm:cxn modelId="{714DE7CF-8551-4829-BD00-EA6AE7E2130B}" type="presOf" srcId="{DF9FB2FA-8468-4BCF-AF19-12B0A5296884}" destId="{86332A6E-9AAD-445B-8DE2-912BD41C3B4E}" srcOrd="0" destOrd="0" presId="urn:microsoft.com/office/officeart/2009/3/layout/HorizontalOrganizationChart"/>
    <dgm:cxn modelId="{82E3E0E5-54CE-4789-B36D-67ED1A3E1D79}" type="presOf" srcId="{2905A4A4-B12E-4208-AAF7-501221D0E2F6}" destId="{5B90EFDB-5908-4A0B-BEFD-D555CD2A5A6F}" srcOrd="0" destOrd="0" presId="urn:microsoft.com/office/officeart/2009/3/layout/HorizontalOrganizationChart"/>
    <dgm:cxn modelId="{CC6D589C-4861-4A14-85E4-DD0FFA2C7590}" type="presOf" srcId="{9EDB13BF-56C5-4575-9A03-58009D87C372}" destId="{F23FAA23-6967-4214-8783-824140C798CB}" srcOrd="0" destOrd="0" presId="urn:microsoft.com/office/officeart/2009/3/layout/HorizontalOrganizationChart"/>
    <dgm:cxn modelId="{919BBE8D-4BA2-47A3-9872-0D2A0C048838}" type="presOf" srcId="{8DBD6426-6862-450B-9207-B15C8F760703}" destId="{666AFF9F-2050-48FC-BBC4-A46F0498C993}" srcOrd="1" destOrd="0" presId="urn:microsoft.com/office/officeart/2009/3/layout/HorizontalOrganizationChart"/>
    <dgm:cxn modelId="{A6320368-383F-4282-BA55-AB24711DAAAC}" type="presOf" srcId="{AB2B1022-68E1-41CD-81D7-0FC5C9BB0080}" destId="{E0F1B268-70F8-47EC-8A6A-95593021DA32}" srcOrd="0" destOrd="0" presId="urn:microsoft.com/office/officeart/2009/3/layout/HorizontalOrganizationChart"/>
    <dgm:cxn modelId="{7776194E-F4E5-4056-A7BE-41833E1814F7}" type="presOf" srcId="{70FF6D38-AD95-410B-AA64-BC799211F0F4}" destId="{9EDD05F0-AD03-4FB3-B25A-71AD1322EF44}" srcOrd="0" destOrd="0" presId="urn:microsoft.com/office/officeart/2009/3/layout/HorizontalOrganizationChart"/>
    <dgm:cxn modelId="{BF7BF289-4F37-4C60-8292-43EACC532614}" type="presOf" srcId="{AB2B1022-68E1-41CD-81D7-0FC5C9BB0080}" destId="{29BA41C8-0600-48E2-8AD9-9B70860B1EB1}" srcOrd="1" destOrd="0" presId="urn:microsoft.com/office/officeart/2009/3/layout/HorizontalOrganizationChart"/>
    <dgm:cxn modelId="{F5AA17AE-B212-4010-BFFA-ACCD581A6E77}" srcId="{1D882707-2EFC-48F9-A645-73B07862BE81}" destId="{DF9FB2FA-8468-4BCF-AF19-12B0A5296884}" srcOrd="4" destOrd="0" parTransId="{88D5D13D-03B2-4D1F-8C33-B492F4AD5556}" sibTransId="{25FA4ABE-DDF0-40F0-B628-10D7BD79B369}"/>
    <dgm:cxn modelId="{7BC74464-E3F1-438F-84B5-23820D379629}" type="presOf" srcId="{1D882707-2EFC-48F9-A645-73B07862BE81}" destId="{1619CECA-5EC4-4F6F-BAEA-666AB380C506}" srcOrd="0" destOrd="0" presId="urn:microsoft.com/office/officeart/2009/3/layout/HorizontalOrganizationChart"/>
    <dgm:cxn modelId="{AC908C9C-978E-4682-A58D-DE4580AE4F62}" type="presOf" srcId="{75B1665B-24CF-4CD9-8C2B-E5BB42151B01}" destId="{B4CB77AF-1756-4EAC-9163-BF3A123DFF68}" srcOrd="0" destOrd="0" presId="urn:microsoft.com/office/officeart/2009/3/layout/HorizontalOrganizationChart"/>
    <dgm:cxn modelId="{A8EAAD59-9DD0-4267-9075-63C03261835C}" type="presOf" srcId="{DE60E723-89B2-492E-BDBE-C7BBAD6D999E}" destId="{112FFDE3-563F-4C69-88B6-BFFB906886F6}" srcOrd="0" destOrd="0" presId="urn:microsoft.com/office/officeart/2009/3/layout/HorizontalOrganizationChart"/>
    <dgm:cxn modelId="{7154D343-697D-4A10-B566-C25096C75277}" type="presOf" srcId="{1D882707-2EFC-48F9-A645-73B07862BE81}" destId="{E318E875-99A7-4B26-9B0E-3063C69245E6}" srcOrd="1" destOrd="0" presId="urn:microsoft.com/office/officeart/2009/3/layout/HorizontalOrganizationChart"/>
    <dgm:cxn modelId="{BF34121A-485A-4DF9-ACD8-DEF7101BDFAA}" srcId="{1D882707-2EFC-48F9-A645-73B07862BE81}" destId="{97C9771A-418A-4D4D-AEBA-A7E9297D82BD}" srcOrd="1" destOrd="0" parTransId="{9EDB13BF-56C5-4575-9A03-58009D87C372}" sibTransId="{259224BF-98F6-4D72-9C93-68D9E27E018F}"/>
    <dgm:cxn modelId="{A104ADA6-373E-48B5-BA93-77803EF6BF79}" srcId="{1D882707-2EFC-48F9-A645-73B07862BE81}" destId="{76C05660-DDE8-4F53-959A-B1115C9E9649}" srcOrd="3" destOrd="0" parTransId="{6FFA9D65-CBCA-41B1-BE9D-941318DE1FCB}" sibTransId="{05B9859C-991F-483D-B159-BDAD9A9C00AB}"/>
    <dgm:cxn modelId="{C33A40CD-8BE5-4037-8ACB-DD2226A4C16D}" type="presOf" srcId="{98F47256-2985-4F0C-AB52-7DBC1CA4FD71}" destId="{F61384F2-FDD8-400A-8207-42D7841A9D44}" srcOrd="0" destOrd="0" presId="urn:microsoft.com/office/officeart/2009/3/layout/HorizontalOrganizationChart"/>
    <dgm:cxn modelId="{64DA33D9-33B3-46E3-BE86-248BE81D01B4}" srcId="{1D882707-2EFC-48F9-A645-73B07862BE81}" destId="{8DBD6426-6862-450B-9207-B15C8F760703}" srcOrd="2" destOrd="0" parTransId="{E00EB0A5-6EB3-487A-A5D8-B043FF671C68}" sibTransId="{29AB1699-B9CD-49C6-A725-753C41FCE4C8}"/>
    <dgm:cxn modelId="{47D36E21-3E39-4291-A11F-E0055CF0C73C}" type="presOf" srcId="{DE60E723-89B2-492E-BDBE-C7BBAD6D999E}" destId="{591340D5-C532-474E-8560-56288549283F}" srcOrd="1" destOrd="0" presId="urn:microsoft.com/office/officeart/2009/3/layout/HorizontalOrganizationChart"/>
    <dgm:cxn modelId="{D3464434-5208-4639-8DD6-415754CC64F1}" type="presOf" srcId="{76C05660-DDE8-4F53-959A-B1115C9E9649}" destId="{A5773B1A-9049-475F-B760-B7357D2204AC}" srcOrd="0" destOrd="0" presId="urn:microsoft.com/office/officeart/2009/3/layout/HorizontalOrganizationChart"/>
    <dgm:cxn modelId="{0C0C4EA9-0AD4-4569-B490-4B812F2BDF98}" srcId="{1D882707-2EFC-48F9-A645-73B07862BE81}" destId="{DE60E723-89B2-492E-BDBE-C7BBAD6D999E}" srcOrd="5" destOrd="0" parTransId="{75B1665B-24CF-4CD9-8C2B-E5BB42151B01}" sibTransId="{818B5846-DA31-420A-A221-7285A2D0B661}"/>
    <dgm:cxn modelId="{710F5E77-FD09-4253-BE5C-7C7DE9F27440}" type="presOf" srcId="{97C9771A-418A-4D4D-AEBA-A7E9297D82BD}" destId="{71BD6B4F-263F-4804-8E85-10FACC0EF20F}" srcOrd="1" destOrd="0" presId="urn:microsoft.com/office/officeart/2009/3/layout/HorizontalOrganizationChart"/>
    <dgm:cxn modelId="{196CEE68-0302-4B4D-A0EE-D857BFA04A34}" type="presOf" srcId="{76C05660-DDE8-4F53-959A-B1115C9E9649}" destId="{9841FDDC-922A-487D-A055-651F71AC8FD3}" srcOrd="1" destOrd="0" presId="urn:microsoft.com/office/officeart/2009/3/layout/HorizontalOrganizationChart"/>
    <dgm:cxn modelId="{B10B2593-1607-4AD8-8761-DB15CC9DDADD}" type="presOf" srcId="{97C9771A-418A-4D4D-AEBA-A7E9297D82BD}" destId="{0E7D3931-D8A7-4BC3-968D-608299B82FA8}" srcOrd="0" destOrd="0" presId="urn:microsoft.com/office/officeart/2009/3/layout/HorizontalOrganizationChart"/>
    <dgm:cxn modelId="{FBB85F2A-0B5D-4FE1-BC3A-4463EB1D22DD}" type="presOf" srcId="{6FFA9D65-CBCA-41B1-BE9D-941318DE1FCB}" destId="{7BCD440D-05D5-44BD-8E29-9337D4ADEB3E}" srcOrd="0" destOrd="0" presId="urn:microsoft.com/office/officeart/2009/3/layout/HorizontalOrganizationChart"/>
    <dgm:cxn modelId="{1512417A-5B33-4D95-9DE6-C21FA2F6704C}" type="presOf" srcId="{94985BFB-C32A-4FC4-A3C5-C771A2A5FB66}" destId="{6687F741-A720-4F12-A3F5-4FBC064ED278}" srcOrd="0" destOrd="0" presId="urn:microsoft.com/office/officeart/2009/3/layout/HorizontalOrganizationChart"/>
    <dgm:cxn modelId="{7C2AF27E-678F-4CCA-809C-4F8719F5E88A}" srcId="{2905A4A4-B12E-4208-AAF7-501221D0E2F6}" destId="{1D882707-2EFC-48F9-A645-73B07862BE81}" srcOrd="0" destOrd="0" parTransId="{8BF128E4-0AD0-49D6-A1D7-96FC3FD8D221}" sibTransId="{6DFD7854-3AA2-4E04-A380-3BEF798E6522}"/>
    <dgm:cxn modelId="{B7CCF4B7-BE21-4413-9953-90B460C5A61D}" type="presOf" srcId="{E00EB0A5-6EB3-487A-A5D8-B043FF671C68}" destId="{1653DC06-1299-4DE1-BFA2-11FA12C1F8C0}" srcOrd="0" destOrd="0" presId="urn:microsoft.com/office/officeart/2009/3/layout/HorizontalOrganizationChart"/>
    <dgm:cxn modelId="{B1F3FB27-FEB7-4D88-9350-47F68219D264}" srcId="{1D882707-2EFC-48F9-A645-73B07862BE81}" destId="{AB2B1022-68E1-41CD-81D7-0FC5C9BB0080}" srcOrd="6" destOrd="0" parTransId="{98F47256-2985-4F0C-AB52-7DBC1CA4FD71}" sibTransId="{FCB15D5B-DC24-4B91-93AA-82CC91372E78}"/>
    <dgm:cxn modelId="{0A8047D5-5520-44EA-9774-B768CDBD1C84}" type="presOf" srcId="{88D5D13D-03B2-4D1F-8C33-B492F4AD5556}" destId="{F25E48B1-74AD-45CB-92C0-8EB67BF488FF}" srcOrd="0" destOrd="0" presId="urn:microsoft.com/office/officeart/2009/3/layout/HorizontalOrganizationChart"/>
    <dgm:cxn modelId="{7DBB39E1-A522-4065-85FB-29CBD7E8F363}" srcId="{1D882707-2EFC-48F9-A645-73B07862BE81}" destId="{70FF6D38-AD95-410B-AA64-BC799211F0F4}" srcOrd="0" destOrd="0" parTransId="{94985BFB-C32A-4FC4-A3C5-C771A2A5FB66}" sibTransId="{1C39BAFF-7FE8-4777-ABC7-943F7DCB48CF}"/>
    <dgm:cxn modelId="{125A7138-81D6-4F7F-8EF2-A3A8EBF5ADB8}" type="presOf" srcId="{70FF6D38-AD95-410B-AA64-BC799211F0F4}" destId="{690400B6-D105-4183-BE80-07E96D32B5B1}" srcOrd="1" destOrd="0" presId="urn:microsoft.com/office/officeart/2009/3/layout/HorizontalOrganizationChart"/>
    <dgm:cxn modelId="{27C6B266-9177-4FCC-8DD7-C592BFB5FC12}" type="presOf" srcId="{8DBD6426-6862-450B-9207-B15C8F760703}" destId="{75B7F8C6-7CD3-4EEF-B448-D307A8D226FD}" srcOrd="0" destOrd="0" presId="urn:microsoft.com/office/officeart/2009/3/layout/HorizontalOrganizationChart"/>
    <dgm:cxn modelId="{1490CCC9-114F-41A5-9C80-76C2AF765998}" type="presParOf" srcId="{5B90EFDB-5908-4A0B-BEFD-D555CD2A5A6F}" destId="{39E2448A-C59D-4F15-877C-9FF9DBC932C7}" srcOrd="0" destOrd="0" presId="urn:microsoft.com/office/officeart/2009/3/layout/HorizontalOrganizationChart"/>
    <dgm:cxn modelId="{3A63ACEC-4290-41A4-8F95-70F6F6B1F20E}" type="presParOf" srcId="{39E2448A-C59D-4F15-877C-9FF9DBC932C7}" destId="{5636E820-7B0E-4ADD-BA72-0B138F6D5C2D}" srcOrd="0" destOrd="0" presId="urn:microsoft.com/office/officeart/2009/3/layout/HorizontalOrganizationChart"/>
    <dgm:cxn modelId="{222BDB5D-A292-485F-B8B0-0D8126C5B62F}" type="presParOf" srcId="{5636E820-7B0E-4ADD-BA72-0B138F6D5C2D}" destId="{1619CECA-5EC4-4F6F-BAEA-666AB380C506}" srcOrd="0" destOrd="0" presId="urn:microsoft.com/office/officeart/2009/3/layout/HorizontalOrganizationChart"/>
    <dgm:cxn modelId="{AC9C1FE0-C944-4C1C-A27F-344A652E627E}" type="presParOf" srcId="{5636E820-7B0E-4ADD-BA72-0B138F6D5C2D}" destId="{E318E875-99A7-4B26-9B0E-3063C69245E6}" srcOrd="1" destOrd="0" presId="urn:microsoft.com/office/officeart/2009/3/layout/HorizontalOrganizationChart"/>
    <dgm:cxn modelId="{2E4DF0BF-23B6-4EEF-861E-CC70976283C0}" type="presParOf" srcId="{39E2448A-C59D-4F15-877C-9FF9DBC932C7}" destId="{F571A860-C2B5-412A-9B8C-1E5C0D0BC6CF}" srcOrd="1" destOrd="0" presId="urn:microsoft.com/office/officeart/2009/3/layout/HorizontalOrganizationChart"/>
    <dgm:cxn modelId="{91371C44-5A46-44C5-A09D-FBA93D5064A2}" type="presParOf" srcId="{F571A860-C2B5-412A-9B8C-1E5C0D0BC6CF}" destId="{6687F741-A720-4F12-A3F5-4FBC064ED278}" srcOrd="0" destOrd="0" presId="urn:microsoft.com/office/officeart/2009/3/layout/HorizontalOrganizationChart"/>
    <dgm:cxn modelId="{C131844A-A92F-4012-9341-DF1F353F523F}" type="presParOf" srcId="{F571A860-C2B5-412A-9B8C-1E5C0D0BC6CF}" destId="{83A40763-8995-4174-9D32-93DF3AD62773}" srcOrd="1" destOrd="0" presId="urn:microsoft.com/office/officeart/2009/3/layout/HorizontalOrganizationChart"/>
    <dgm:cxn modelId="{D05EA3E9-AC55-419C-B7AA-EEB65AE9A83D}" type="presParOf" srcId="{83A40763-8995-4174-9D32-93DF3AD62773}" destId="{28109BE0-BE27-4073-884D-287B5C11293B}" srcOrd="0" destOrd="0" presId="urn:microsoft.com/office/officeart/2009/3/layout/HorizontalOrganizationChart"/>
    <dgm:cxn modelId="{3BA0A62C-1B8C-4EFC-B591-B809B11F36F4}" type="presParOf" srcId="{28109BE0-BE27-4073-884D-287B5C11293B}" destId="{9EDD05F0-AD03-4FB3-B25A-71AD1322EF44}" srcOrd="0" destOrd="0" presId="urn:microsoft.com/office/officeart/2009/3/layout/HorizontalOrganizationChart"/>
    <dgm:cxn modelId="{2A620EC7-8A24-4287-BCCF-84CDCB349A7A}" type="presParOf" srcId="{28109BE0-BE27-4073-884D-287B5C11293B}" destId="{690400B6-D105-4183-BE80-07E96D32B5B1}" srcOrd="1" destOrd="0" presId="urn:microsoft.com/office/officeart/2009/3/layout/HorizontalOrganizationChart"/>
    <dgm:cxn modelId="{C68C5DBE-7863-406A-9F88-245B80CD18CA}" type="presParOf" srcId="{83A40763-8995-4174-9D32-93DF3AD62773}" destId="{A9AB7FD2-4F99-4B51-9D08-95EA82AE34D8}" srcOrd="1" destOrd="0" presId="urn:microsoft.com/office/officeart/2009/3/layout/HorizontalOrganizationChart"/>
    <dgm:cxn modelId="{A909474B-5D7F-423B-A27D-D9B4E221FD4F}" type="presParOf" srcId="{83A40763-8995-4174-9D32-93DF3AD62773}" destId="{3F9E6174-FCC7-474E-B63F-FD4E985A2E11}" srcOrd="2" destOrd="0" presId="urn:microsoft.com/office/officeart/2009/3/layout/HorizontalOrganizationChart"/>
    <dgm:cxn modelId="{AF7773AF-E30E-4CA3-B7D8-CC6E09793E74}" type="presParOf" srcId="{F571A860-C2B5-412A-9B8C-1E5C0D0BC6CF}" destId="{F23FAA23-6967-4214-8783-824140C798CB}" srcOrd="2" destOrd="0" presId="urn:microsoft.com/office/officeart/2009/3/layout/HorizontalOrganizationChart"/>
    <dgm:cxn modelId="{84345DF5-6085-4376-A97A-5C1841329167}" type="presParOf" srcId="{F571A860-C2B5-412A-9B8C-1E5C0D0BC6CF}" destId="{5A8C3237-1003-4446-BF46-8374F5E31FE4}" srcOrd="3" destOrd="0" presId="urn:microsoft.com/office/officeart/2009/3/layout/HorizontalOrganizationChart"/>
    <dgm:cxn modelId="{EB626143-BD11-4D28-8EE7-7C729E67EFE7}" type="presParOf" srcId="{5A8C3237-1003-4446-BF46-8374F5E31FE4}" destId="{B17C2A42-12C2-4DA0-8B30-B0B4DF8C0FF5}" srcOrd="0" destOrd="0" presId="urn:microsoft.com/office/officeart/2009/3/layout/HorizontalOrganizationChart"/>
    <dgm:cxn modelId="{0D4953F4-6E10-48BB-BC34-C877B6BCEFEB}" type="presParOf" srcId="{B17C2A42-12C2-4DA0-8B30-B0B4DF8C0FF5}" destId="{0E7D3931-D8A7-4BC3-968D-608299B82FA8}" srcOrd="0" destOrd="0" presId="urn:microsoft.com/office/officeart/2009/3/layout/HorizontalOrganizationChart"/>
    <dgm:cxn modelId="{A518A57B-8B86-4464-816E-62CC5781CD76}" type="presParOf" srcId="{B17C2A42-12C2-4DA0-8B30-B0B4DF8C0FF5}" destId="{71BD6B4F-263F-4804-8E85-10FACC0EF20F}" srcOrd="1" destOrd="0" presId="urn:microsoft.com/office/officeart/2009/3/layout/HorizontalOrganizationChart"/>
    <dgm:cxn modelId="{56790829-61DB-4355-948B-6F5CF51CBCE9}" type="presParOf" srcId="{5A8C3237-1003-4446-BF46-8374F5E31FE4}" destId="{11C8B74F-423B-46D2-8E5F-B2C3D48538ED}" srcOrd="1" destOrd="0" presId="urn:microsoft.com/office/officeart/2009/3/layout/HorizontalOrganizationChart"/>
    <dgm:cxn modelId="{D47BB21A-2E02-493B-9225-CEC749967FFE}" type="presParOf" srcId="{5A8C3237-1003-4446-BF46-8374F5E31FE4}" destId="{A265A205-6000-4876-853B-8AB107180AAB}" srcOrd="2" destOrd="0" presId="urn:microsoft.com/office/officeart/2009/3/layout/HorizontalOrganizationChart"/>
    <dgm:cxn modelId="{8E953241-1A6B-4F55-A466-E78D2CB237F3}" type="presParOf" srcId="{F571A860-C2B5-412A-9B8C-1E5C0D0BC6CF}" destId="{1653DC06-1299-4DE1-BFA2-11FA12C1F8C0}" srcOrd="4" destOrd="0" presId="urn:microsoft.com/office/officeart/2009/3/layout/HorizontalOrganizationChart"/>
    <dgm:cxn modelId="{A884B12A-4DBC-4BCF-BFA7-93FC3CFFF034}" type="presParOf" srcId="{F571A860-C2B5-412A-9B8C-1E5C0D0BC6CF}" destId="{6EE61574-EE08-4FCD-A491-6AA0690B3FE6}" srcOrd="5" destOrd="0" presId="urn:microsoft.com/office/officeart/2009/3/layout/HorizontalOrganizationChart"/>
    <dgm:cxn modelId="{FFEE6ADA-0CB3-48E9-8BCF-0839EA96FCB6}" type="presParOf" srcId="{6EE61574-EE08-4FCD-A491-6AA0690B3FE6}" destId="{9ADCFC16-D499-478D-8D8C-832F79B3B00E}" srcOrd="0" destOrd="0" presId="urn:microsoft.com/office/officeart/2009/3/layout/HorizontalOrganizationChart"/>
    <dgm:cxn modelId="{CD55F122-4683-477B-BE98-56C8EA3674ED}" type="presParOf" srcId="{9ADCFC16-D499-478D-8D8C-832F79B3B00E}" destId="{75B7F8C6-7CD3-4EEF-B448-D307A8D226FD}" srcOrd="0" destOrd="0" presId="urn:microsoft.com/office/officeart/2009/3/layout/HorizontalOrganizationChart"/>
    <dgm:cxn modelId="{17948ED0-AD0C-4A49-B704-74BF0EF197E5}" type="presParOf" srcId="{9ADCFC16-D499-478D-8D8C-832F79B3B00E}" destId="{666AFF9F-2050-48FC-BBC4-A46F0498C993}" srcOrd="1" destOrd="0" presId="urn:microsoft.com/office/officeart/2009/3/layout/HorizontalOrganizationChart"/>
    <dgm:cxn modelId="{9A5A3D06-62DF-4751-A36A-7955473383DC}" type="presParOf" srcId="{6EE61574-EE08-4FCD-A491-6AA0690B3FE6}" destId="{3BDFB542-EA9E-43C6-B10E-BCFBA306B425}" srcOrd="1" destOrd="0" presId="urn:microsoft.com/office/officeart/2009/3/layout/HorizontalOrganizationChart"/>
    <dgm:cxn modelId="{55E70C3F-45B4-4FBD-B114-7097B203F9A9}" type="presParOf" srcId="{6EE61574-EE08-4FCD-A491-6AA0690B3FE6}" destId="{502ADE67-DE30-47B2-B0C7-99E435882D4D}" srcOrd="2" destOrd="0" presId="urn:microsoft.com/office/officeart/2009/3/layout/HorizontalOrganizationChart"/>
    <dgm:cxn modelId="{2E68FCE8-5E3D-45CD-AB8B-89365E7FFE61}" type="presParOf" srcId="{F571A860-C2B5-412A-9B8C-1E5C0D0BC6CF}" destId="{7BCD440D-05D5-44BD-8E29-9337D4ADEB3E}" srcOrd="6" destOrd="0" presId="urn:microsoft.com/office/officeart/2009/3/layout/HorizontalOrganizationChart"/>
    <dgm:cxn modelId="{16ABF14D-F515-4B13-B2CF-0AE83C5648C0}" type="presParOf" srcId="{F571A860-C2B5-412A-9B8C-1E5C0D0BC6CF}" destId="{66A9B8F9-40D1-4979-8D99-A2F31A39FE3C}" srcOrd="7" destOrd="0" presId="urn:microsoft.com/office/officeart/2009/3/layout/HorizontalOrganizationChart"/>
    <dgm:cxn modelId="{D7848F9A-A3CC-42DE-851A-C1C58C9C431D}" type="presParOf" srcId="{66A9B8F9-40D1-4979-8D99-A2F31A39FE3C}" destId="{03137DC0-01BB-44B6-8001-44C2F15EC6DD}" srcOrd="0" destOrd="0" presId="urn:microsoft.com/office/officeart/2009/3/layout/HorizontalOrganizationChart"/>
    <dgm:cxn modelId="{7A665305-20CE-4767-AF24-59100AD16A67}" type="presParOf" srcId="{03137DC0-01BB-44B6-8001-44C2F15EC6DD}" destId="{A5773B1A-9049-475F-B760-B7357D2204AC}" srcOrd="0" destOrd="0" presId="urn:microsoft.com/office/officeart/2009/3/layout/HorizontalOrganizationChart"/>
    <dgm:cxn modelId="{87E4CE8A-87AF-42B7-B8C8-BBA1B0BF2099}" type="presParOf" srcId="{03137DC0-01BB-44B6-8001-44C2F15EC6DD}" destId="{9841FDDC-922A-487D-A055-651F71AC8FD3}" srcOrd="1" destOrd="0" presId="urn:microsoft.com/office/officeart/2009/3/layout/HorizontalOrganizationChart"/>
    <dgm:cxn modelId="{7739C5B6-0D7F-4A5B-9D37-197013DED907}" type="presParOf" srcId="{66A9B8F9-40D1-4979-8D99-A2F31A39FE3C}" destId="{94D18144-A461-4802-88BA-A753DD13F3F1}" srcOrd="1" destOrd="0" presId="urn:microsoft.com/office/officeart/2009/3/layout/HorizontalOrganizationChart"/>
    <dgm:cxn modelId="{7F6663DE-C533-4260-9CEC-3209ADB91A5B}" type="presParOf" srcId="{66A9B8F9-40D1-4979-8D99-A2F31A39FE3C}" destId="{40F37658-3A7F-41D0-8D0A-FF6755CFF0B3}" srcOrd="2" destOrd="0" presId="urn:microsoft.com/office/officeart/2009/3/layout/HorizontalOrganizationChart"/>
    <dgm:cxn modelId="{FA06947B-45C9-427E-9468-9EAFB706137D}" type="presParOf" srcId="{F571A860-C2B5-412A-9B8C-1E5C0D0BC6CF}" destId="{F25E48B1-74AD-45CB-92C0-8EB67BF488FF}" srcOrd="8" destOrd="0" presId="urn:microsoft.com/office/officeart/2009/3/layout/HorizontalOrganizationChart"/>
    <dgm:cxn modelId="{43D7963B-1B1B-4DB3-BAF8-B33E9768AD78}" type="presParOf" srcId="{F571A860-C2B5-412A-9B8C-1E5C0D0BC6CF}" destId="{913B6F1E-5386-404F-B848-2B0FA67A43C5}" srcOrd="9" destOrd="0" presId="urn:microsoft.com/office/officeart/2009/3/layout/HorizontalOrganizationChart"/>
    <dgm:cxn modelId="{87DADC35-78DA-444D-9E6B-6E198C5BFF47}" type="presParOf" srcId="{913B6F1E-5386-404F-B848-2B0FA67A43C5}" destId="{AA07F296-8C8E-4F52-BF7F-8A3E17BE4B0D}" srcOrd="0" destOrd="0" presId="urn:microsoft.com/office/officeart/2009/3/layout/HorizontalOrganizationChart"/>
    <dgm:cxn modelId="{CA82D388-6B4A-41DB-9F0F-A62581C66593}" type="presParOf" srcId="{AA07F296-8C8E-4F52-BF7F-8A3E17BE4B0D}" destId="{86332A6E-9AAD-445B-8DE2-912BD41C3B4E}" srcOrd="0" destOrd="0" presId="urn:microsoft.com/office/officeart/2009/3/layout/HorizontalOrganizationChart"/>
    <dgm:cxn modelId="{07FF0A7D-02C4-4C38-B3C1-DCC73F48B320}" type="presParOf" srcId="{AA07F296-8C8E-4F52-BF7F-8A3E17BE4B0D}" destId="{137E4966-DF13-4784-BD1F-B7AE00261D59}" srcOrd="1" destOrd="0" presId="urn:microsoft.com/office/officeart/2009/3/layout/HorizontalOrganizationChart"/>
    <dgm:cxn modelId="{DA5A3AEE-AC02-4E10-8313-2ED09D88D716}" type="presParOf" srcId="{913B6F1E-5386-404F-B848-2B0FA67A43C5}" destId="{C1BB55C8-90EE-4C8D-ABBA-ED5563AF5638}" srcOrd="1" destOrd="0" presId="urn:microsoft.com/office/officeart/2009/3/layout/HorizontalOrganizationChart"/>
    <dgm:cxn modelId="{9008F5BE-B80C-4F1B-90DA-425A07E16ADA}" type="presParOf" srcId="{913B6F1E-5386-404F-B848-2B0FA67A43C5}" destId="{3C4DE911-E40D-4F0B-8284-7BCDAFF3373B}" srcOrd="2" destOrd="0" presId="urn:microsoft.com/office/officeart/2009/3/layout/HorizontalOrganizationChart"/>
    <dgm:cxn modelId="{389165CF-155E-49BF-9E8B-503BA60506C8}" type="presParOf" srcId="{F571A860-C2B5-412A-9B8C-1E5C0D0BC6CF}" destId="{B4CB77AF-1756-4EAC-9163-BF3A123DFF68}" srcOrd="10" destOrd="0" presId="urn:microsoft.com/office/officeart/2009/3/layout/HorizontalOrganizationChart"/>
    <dgm:cxn modelId="{4AF6A86E-F832-4AD1-BD1A-30D979308A82}" type="presParOf" srcId="{F571A860-C2B5-412A-9B8C-1E5C0D0BC6CF}" destId="{8ECD97A8-CD14-4E2A-926B-B381EDD6DEF2}" srcOrd="11" destOrd="0" presId="urn:microsoft.com/office/officeart/2009/3/layout/HorizontalOrganizationChart"/>
    <dgm:cxn modelId="{913B082B-D03D-4824-8270-ECCA585DE26F}" type="presParOf" srcId="{8ECD97A8-CD14-4E2A-926B-B381EDD6DEF2}" destId="{5B196B87-C600-4899-AE86-756C58033CD1}" srcOrd="0" destOrd="0" presId="urn:microsoft.com/office/officeart/2009/3/layout/HorizontalOrganizationChart"/>
    <dgm:cxn modelId="{D09EA9BC-318A-4CB0-8863-8711451B1099}" type="presParOf" srcId="{5B196B87-C600-4899-AE86-756C58033CD1}" destId="{112FFDE3-563F-4C69-88B6-BFFB906886F6}" srcOrd="0" destOrd="0" presId="urn:microsoft.com/office/officeart/2009/3/layout/HorizontalOrganizationChart"/>
    <dgm:cxn modelId="{1E46AEEB-9A44-45DC-8126-A2974B280E2F}" type="presParOf" srcId="{5B196B87-C600-4899-AE86-756C58033CD1}" destId="{591340D5-C532-474E-8560-56288549283F}" srcOrd="1" destOrd="0" presId="urn:microsoft.com/office/officeart/2009/3/layout/HorizontalOrganizationChart"/>
    <dgm:cxn modelId="{F95F8EB3-1AF7-4181-BF91-71414108030A}" type="presParOf" srcId="{8ECD97A8-CD14-4E2A-926B-B381EDD6DEF2}" destId="{E780D992-14D1-4E69-BD9F-6F9D27EB3E98}" srcOrd="1" destOrd="0" presId="urn:microsoft.com/office/officeart/2009/3/layout/HorizontalOrganizationChart"/>
    <dgm:cxn modelId="{E7C9A791-BC53-44BF-ADF8-5DA1A51E3510}" type="presParOf" srcId="{8ECD97A8-CD14-4E2A-926B-B381EDD6DEF2}" destId="{794AB1D3-5C2B-4F09-BC44-1249976B5E07}" srcOrd="2" destOrd="0" presId="urn:microsoft.com/office/officeart/2009/3/layout/HorizontalOrganizationChart"/>
    <dgm:cxn modelId="{9A388B95-7F09-4D5B-B311-669B47BDDAE5}" type="presParOf" srcId="{F571A860-C2B5-412A-9B8C-1E5C0D0BC6CF}" destId="{F61384F2-FDD8-400A-8207-42D7841A9D44}" srcOrd="12" destOrd="0" presId="urn:microsoft.com/office/officeart/2009/3/layout/HorizontalOrganizationChart"/>
    <dgm:cxn modelId="{1B91192E-1B9B-4498-BE4D-D9A5C6EDAE35}" type="presParOf" srcId="{F571A860-C2B5-412A-9B8C-1E5C0D0BC6CF}" destId="{1D1968DD-63F6-4808-A80E-60394444B100}" srcOrd="13" destOrd="0" presId="urn:microsoft.com/office/officeart/2009/3/layout/HorizontalOrganizationChart"/>
    <dgm:cxn modelId="{93F6437F-74A3-4924-BD7E-8CD4C2DE6FED}" type="presParOf" srcId="{1D1968DD-63F6-4808-A80E-60394444B100}" destId="{30326C9C-B884-4933-BE5D-B0AB095A864A}" srcOrd="0" destOrd="0" presId="urn:microsoft.com/office/officeart/2009/3/layout/HorizontalOrganizationChart"/>
    <dgm:cxn modelId="{E500EE13-1601-4634-AFB1-DBA79E1CB9F2}" type="presParOf" srcId="{30326C9C-B884-4933-BE5D-B0AB095A864A}" destId="{E0F1B268-70F8-47EC-8A6A-95593021DA32}" srcOrd="0" destOrd="0" presId="urn:microsoft.com/office/officeart/2009/3/layout/HorizontalOrganizationChart"/>
    <dgm:cxn modelId="{310E98AC-FA49-4DF2-A209-5F041D8CDD9C}" type="presParOf" srcId="{30326C9C-B884-4933-BE5D-B0AB095A864A}" destId="{29BA41C8-0600-48E2-8AD9-9B70860B1EB1}" srcOrd="1" destOrd="0" presId="urn:microsoft.com/office/officeart/2009/3/layout/HorizontalOrganizationChart"/>
    <dgm:cxn modelId="{45033E89-C0A5-43DF-AB82-B3E5AD953B7D}" type="presParOf" srcId="{1D1968DD-63F6-4808-A80E-60394444B100}" destId="{9C02FB66-084E-4045-9D26-9157FA5FBA20}" srcOrd="1" destOrd="0" presId="urn:microsoft.com/office/officeart/2009/3/layout/HorizontalOrganizationChart"/>
    <dgm:cxn modelId="{EC0656BB-BA77-4644-A338-C3AF25EEEC31}" type="presParOf" srcId="{1D1968DD-63F6-4808-A80E-60394444B100}" destId="{9B740CC6-FA70-474F-ABC3-27DB3682DDCB}" srcOrd="2" destOrd="0" presId="urn:microsoft.com/office/officeart/2009/3/layout/HorizontalOrganizationChart"/>
    <dgm:cxn modelId="{F98301C8-DEBF-40B5-BD5B-4386305F333B}" type="presParOf" srcId="{39E2448A-C59D-4F15-877C-9FF9DBC932C7}" destId="{75478994-F014-4410-B913-CB95FACC1F7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2FFD839-21C9-43B5-ABC1-B70898C8AE1F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uk-UA"/>
        </a:p>
      </dgm:t>
    </dgm:pt>
    <dgm:pt modelId="{F2E5F20A-5997-44E1-BD01-40D7BBEEF6AC}">
      <dgm:prSet phldrT="[Текст]" custT="1"/>
      <dgm:spPr/>
      <dgm:t>
        <a:bodyPr/>
        <a:lstStyle/>
        <a:p>
          <a:r>
            <a:rPr lang="ru-RU" sz="1000" b="1" i="1" dirty="0" smtClean="0"/>
            <a:t>«</a:t>
          </a:r>
          <a:r>
            <a:rPr lang="ru-RU" sz="1000" b="1" i="1" dirty="0" err="1" smtClean="0"/>
            <a:t>Комахи</a:t>
          </a:r>
          <a:r>
            <a:rPr lang="ru-RU" sz="1000" b="1" i="1" dirty="0" smtClean="0"/>
            <a:t>» </a:t>
          </a:r>
          <a:br>
            <a:rPr lang="ru-RU" sz="1000" b="1" i="1" dirty="0" smtClean="0"/>
          </a:br>
          <a:endParaRPr lang="uk-UA" sz="1000" dirty="0"/>
        </a:p>
      </dgm:t>
    </dgm:pt>
    <dgm:pt modelId="{AB72437F-FC8D-482F-818D-EF6B30A8E172}" type="parTrans" cxnId="{68154140-3D6C-4782-9603-590284CD7C4A}">
      <dgm:prSet/>
      <dgm:spPr/>
      <dgm:t>
        <a:bodyPr/>
        <a:lstStyle/>
        <a:p>
          <a:endParaRPr lang="uk-UA"/>
        </a:p>
      </dgm:t>
    </dgm:pt>
    <dgm:pt modelId="{5FBD99B3-DA55-42AA-8260-1C9739CEAF1F}" type="sibTrans" cxnId="{68154140-3D6C-4782-9603-590284CD7C4A}">
      <dgm:prSet/>
      <dgm:spPr/>
      <dgm:t>
        <a:bodyPr/>
        <a:lstStyle/>
        <a:p>
          <a:endParaRPr lang="uk-UA"/>
        </a:p>
      </dgm:t>
    </dgm:pt>
    <dgm:pt modelId="{5405EE04-A2C3-41CD-8D61-01D06DBA50C3}">
      <dgm:prSet phldrT="[Текст]" custT="1"/>
      <dgm:spPr/>
      <dgm:t>
        <a:bodyPr/>
        <a:lstStyle/>
        <a:p>
          <a:r>
            <a:rPr lang="ru-RU" sz="1000" b="1" i="1" dirty="0" smtClean="0"/>
            <a:t> «</a:t>
          </a:r>
          <a:r>
            <a:rPr lang="ru-RU" sz="1000" b="1" i="1" dirty="0" err="1" smtClean="0"/>
            <a:t>Звірі</a:t>
          </a:r>
          <a:r>
            <a:rPr lang="ru-RU" sz="1000" b="1" i="1" dirty="0" smtClean="0"/>
            <a:t>»</a:t>
          </a:r>
          <a:endParaRPr lang="uk-UA" sz="1000" dirty="0"/>
        </a:p>
      </dgm:t>
    </dgm:pt>
    <dgm:pt modelId="{BDA7756F-4666-4FA3-8F7B-DE37A8921843}" type="parTrans" cxnId="{9EF349AB-FF1F-448C-92C9-2F9125DB3648}">
      <dgm:prSet/>
      <dgm:spPr/>
      <dgm:t>
        <a:bodyPr/>
        <a:lstStyle/>
        <a:p>
          <a:endParaRPr lang="uk-UA"/>
        </a:p>
      </dgm:t>
    </dgm:pt>
    <dgm:pt modelId="{9339B427-12A1-4943-9829-DFE21C7003DB}" type="sibTrans" cxnId="{9EF349AB-FF1F-448C-92C9-2F9125DB3648}">
      <dgm:prSet/>
      <dgm:spPr/>
      <dgm:t>
        <a:bodyPr/>
        <a:lstStyle/>
        <a:p>
          <a:endParaRPr lang="uk-UA"/>
        </a:p>
      </dgm:t>
    </dgm:pt>
    <dgm:pt modelId="{6311209C-53CC-4C5C-B91D-691EB9613088}">
      <dgm:prSet phldrT="[Текст]" custT="1"/>
      <dgm:spPr/>
      <dgm:t>
        <a:bodyPr/>
        <a:lstStyle/>
        <a:p>
          <a:r>
            <a:rPr lang="ru-RU" sz="1000" b="1" i="1" dirty="0" smtClean="0"/>
            <a:t>«Птахи»</a:t>
          </a:r>
          <a:endParaRPr lang="uk-UA" sz="1000" dirty="0"/>
        </a:p>
      </dgm:t>
    </dgm:pt>
    <dgm:pt modelId="{9C880448-F26B-477E-8ABB-6E7E1406EA4B}" type="parTrans" cxnId="{BFFBD8DA-407B-44D9-B623-036D05F3B8E2}">
      <dgm:prSet/>
      <dgm:spPr/>
      <dgm:t>
        <a:bodyPr/>
        <a:lstStyle/>
        <a:p>
          <a:endParaRPr lang="uk-UA"/>
        </a:p>
      </dgm:t>
    </dgm:pt>
    <dgm:pt modelId="{3DDC4CA8-AF0C-40D6-BD01-CC10025B716A}" type="sibTrans" cxnId="{BFFBD8DA-407B-44D9-B623-036D05F3B8E2}">
      <dgm:prSet/>
      <dgm:spPr/>
      <dgm:t>
        <a:bodyPr/>
        <a:lstStyle/>
        <a:p>
          <a:endParaRPr lang="uk-UA"/>
        </a:p>
      </dgm:t>
    </dgm:pt>
    <dgm:pt modelId="{7D51EE5B-0A71-4655-BC27-7BBDE4FC285A}" type="pres">
      <dgm:prSet presAssocID="{52FFD839-21C9-43B5-ABC1-B70898C8AE1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uk-UA"/>
        </a:p>
      </dgm:t>
    </dgm:pt>
    <dgm:pt modelId="{F104B44A-8313-4F0F-8B35-8906C6F795DA}" type="pres">
      <dgm:prSet presAssocID="{F2E5F20A-5997-44E1-BD01-40D7BBEEF6AC}" presName="composite" presStyleCnt="0"/>
      <dgm:spPr/>
    </dgm:pt>
    <dgm:pt modelId="{7F6FFB5E-3223-42FF-B091-5672B4D54084}" type="pres">
      <dgm:prSet presAssocID="{F2E5F20A-5997-44E1-BD01-40D7BBEEF6AC}" presName="Accent" presStyleLbl="alignNode1" presStyleIdx="0" presStyleCnt="5">
        <dgm:presLayoutVars>
          <dgm:chMax val="0"/>
          <dgm:chPref val="0"/>
        </dgm:presLayoutVars>
      </dgm:prSet>
      <dgm:spPr/>
    </dgm:pt>
    <dgm:pt modelId="{FE500F3C-6CC2-4B14-AC80-192EC640A303}" type="pres">
      <dgm:prSet presAssocID="{F2E5F20A-5997-44E1-BD01-40D7BBEEF6AC}" presName="Image" presStyleLbl="bgImgPlace1" presStyleIdx="0" presStyleCnt="3" custScaleX="169203" custScaleY="137935" custLinFactNeighborX="-65396" custLinFactNeighborY="5072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uk-UA"/>
        </a:p>
      </dgm:t>
    </dgm:pt>
    <dgm:pt modelId="{6C212F19-E0E6-420A-B190-29EFC513ADA4}" type="pres">
      <dgm:prSet presAssocID="{F2E5F20A-5997-44E1-BD01-40D7BBEEF6AC}" presName="Parent" presStyleLbl="fgAccFollowNode1" presStyleIdx="0" presStyleCnt="3" custScaleX="231558" custScaleY="1358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3A346E7-35F5-470F-B784-EC96FF32A84F}" type="pres">
      <dgm:prSet presAssocID="{F2E5F20A-5997-44E1-BD01-40D7BBEEF6AC}" presName="Space" presStyleCnt="0">
        <dgm:presLayoutVars>
          <dgm:chMax val="0"/>
          <dgm:chPref val="0"/>
        </dgm:presLayoutVars>
      </dgm:prSet>
      <dgm:spPr/>
    </dgm:pt>
    <dgm:pt modelId="{C47FD4FA-1502-4651-A747-CAE0585D87B6}" type="pres">
      <dgm:prSet presAssocID="{5FBD99B3-DA55-42AA-8260-1C9739CEAF1F}" presName="ConnectorComposite" presStyleCnt="0"/>
      <dgm:spPr/>
    </dgm:pt>
    <dgm:pt modelId="{7DDE2CEE-478B-4A55-8BBB-EFC01236897B}" type="pres">
      <dgm:prSet presAssocID="{5FBD99B3-DA55-42AA-8260-1C9739CEAF1F}" presName="TopSpacing" presStyleCnt="0"/>
      <dgm:spPr/>
    </dgm:pt>
    <dgm:pt modelId="{2CA8D790-3E59-4714-BDFD-7D69A521AE7A}" type="pres">
      <dgm:prSet presAssocID="{5FBD99B3-DA55-42AA-8260-1C9739CEAF1F}" presName="Connector" presStyleLbl="alignNode1" presStyleIdx="1" presStyleCnt="5"/>
      <dgm:spPr/>
    </dgm:pt>
    <dgm:pt modelId="{E516D3A2-9197-4E0A-AD80-A5EA6B680275}" type="pres">
      <dgm:prSet presAssocID="{5FBD99B3-DA55-42AA-8260-1C9739CEAF1F}" presName="BottomSpacing" presStyleCnt="0"/>
      <dgm:spPr/>
    </dgm:pt>
    <dgm:pt modelId="{2C79F376-FC86-459D-BCB1-A9A6E6CD0E65}" type="pres">
      <dgm:prSet presAssocID="{6311209C-53CC-4C5C-B91D-691EB9613088}" presName="composite" presStyleCnt="0"/>
      <dgm:spPr/>
    </dgm:pt>
    <dgm:pt modelId="{01E2B1A7-9DC5-41C9-B0B5-B9E28633E869}" type="pres">
      <dgm:prSet presAssocID="{6311209C-53CC-4C5C-B91D-691EB9613088}" presName="Accent" presStyleLbl="alignNode1" presStyleIdx="2" presStyleCnt="5">
        <dgm:presLayoutVars>
          <dgm:chMax val="0"/>
          <dgm:chPref val="0"/>
        </dgm:presLayoutVars>
      </dgm:prSet>
      <dgm:spPr/>
    </dgm:pt>
    <dgm:pt modelId="{A50B1BF1-1FFD-4F16-982A-B85D4E602B9D}" type="pres">
      <dgm:prSet presAssocID="{6311209C-53CC-4C5C-B91D-691EB9613088}" presName="Image" presStyleLbl="bgImgPlace1" presStyleIdx="1" presStyleCnt="3" custScaleX="178539" custScaleY="177285" custLinFactNeighborX="62847" custLinFactNeighborY="140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14D2184E-BDE7-4397-B6D0-17D6A98E2E95}" type="pres">
      <dgm:prSet presAssocID="{6311209C-53CC-4C5C-B91D-691EB9613088}" presName="Parent" presStyleLbl="fgAccFollowNode1" presStyleIdx="1" presStyleCnt="3" custScaleX="231558" custScaleY="1358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31CBB0C-BB90-43CD-A1DE-35140E574CDD}" type="pres">
      <dgm:prSet presAssocID="{6311209C-53CC-4C5C-B91D-691EB9613088}" presName="Space" presStyleCnt="0">
        <dgm:presLayoutVars>
          <dgm:chMax val="0"/>
          <dgm:chPref val="0"/>
        </dgm:presLayoutVars>
      </dgm:prSet>
      <dgm:spPr/>
    </dgm:pt>
    <dgm:pt modelId="{D1FC774A-3A94-4B57-BB5E-8F3EEB4796E4}" type="pres">
      <dgm:prSet presAssocID="{3DDC4CA8-AF0C-40D6-BD01-CC10025B716A}" presName="ConnectorComposite" presStyleCnt="0"/>
      <dgm:spPr/>
    </dgm:pt>
    <dgm:pt modelId="{0DAA8D5A-1325-409F-B303-4AFF1F3FC791}" type="pres">
      <dgm:prSet presAssocID="{3DDC4CA8-AF0C-40D6-BD01-CC10025B716A}" presName="TopSpacing" presStyleCnt="0"/>
      <dgm:spPr/>
    </dgm:pt>
    <dgm:pt modelId="{A50CD6D9-255A-4B62-B7CC-DBBAD7058471}" type="pres">
      <dgm:prSet presAssocID="{3DDC4CA8-AF0C-40D6-BD01-CC10025B716A}" presName="Connector" presStyleLbl="alignNode1" presStyleIdx="3" presStyleCnt="5"/>
      <dgm:spPr/>
    </dgm:pt>
    <dgm:pt modelId="{4D1C0E85-8F9D-4F0A-AC41-C32A96371099}" type="pres">
      <dgm:prSet presAssocID="{3DDC4CA8-AF0C-40D6-BD01-CC10025B716A}" presName="BottomSpacing" presStyleCnt="0"/>
      <dgm:spPr/>
    </dgm:pt>
    <dgm:pt modelId="{664F566B-8015-4DBD-B684-CB8B0581BEDD}" type="pres">
      <dgm:prSet presAssocID="{5405EE04-A2C3-41CD-8D61-01D06DBA50C3}" presName="composite" presStyleCnt="0"/>
      <dgm:spPr/>
    </dgm:pt>
    <dgm:pt modelId="{EF488060-6A55-424C-B2F4-D2FE7D6EBB57}" type="pres">
      <dgm:prSet presAssocID="{5405EE04-A2C3-41CD-8D61-01D06DBA50C3}" presName="Accent" presStyleLbl="alignNode1" presStyleIdx="4" presStyleCnt="5">
        <dgm:presLayoutVars>
          <dgm:chMax val="0"/>
          <dgm:chPref val="0"/>
        </dgm:presLayoutVars>
      </dgm:prSet>
      <dgm:spPr/>
    </dgm:pt>
    <dgm:pt modelId="{09816E8F-078A-4AF7-BF03-6F20B68B85AA}" type="pres">
      <dgm:prSet presAssocID="{5405EE04-A2C3-41CD-8D61-01D06DBA50C3}" presName="Image" presStyleLbl="bgImgPlace1" presStyleIdx="2" presStyleCnt="3" custScaleX="224351" custScaleY="170786" custLinFactNeighborX="-97206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3CC9D680-209A-4C59-BD18-CB7725F23C4B}" type="pres">
      <dgm:prSet presAssocID="{5405EE04-A2C3-41CD-8D61-01D06DBA50C3}" presName="Parent" presStyleLbl="fgAccFollowNode1" presStyleIdx="2" presStyleCnt="3" custScaleX="231558" custScaleY="135898" custLinFactNeighborX="-66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A70254C-F441-4685-B81F-B21C1FE9F842}" type="pres">
      <dgm:prSet presAssocID="{5405EE04-A2C3-41CD-8D61-01D06DBA50C3}" presName="Space" presStyleCnt="0">
        <dgm:presLayoutVars>
          <dgm:chMax val="0"/>
          <dgm:chPref val="0"/>
        </dgm:presLayoutVars>
      </dgm:prSet>
      <dgm:spPr/>
    </dgm:pt>
  </dgm:ptLst>
  <dgm:cxnLst>
    <dgm:cxn modelId="{ED9EEA2D-A807-403A-BC05-42E00D5757D1}" type="presOf" srcId="{5405EE04-A2C3-41CD-8D61-01D06DBA50C3}" destId="{3CC9D680-209A-4C59-BD18-CB7725F23C4B}" srcOrd="0" destOrd="0" presId="urn:microsoft.com/office/officeart/2008/layout/AlternatingPictureCircles"/>
    <dgm:cxn modelId="{4E6806E1-FC63-4057-8A6B-4A35C373D46E}" type="presOf" srcId="{52FFD839-21C9-43B5-ABC1-B70898C8AE1F}" destId="{7D51EE5B-0A71-4655-BC27-7BBDE4FC285A}" srcOrd="0" destOrd="0" presId="urn:microsoft.com/office/officeart/2008/layout/AlternatingPictureCircles"/>
    <dgm:cxn modelId="{68154140-3D6C-4782-9603-590284CD7C4A}" srcId="{52FFD839-21C9-43B5-ABC1-B70898C8AE1F}" destId="{F2E5F20A-5997-44E1-BD01-40D7BBEEF6AC}" srcOrd="0" destOrd="0" parTransId="{AB72437F-FC8D-482F-818D-EF6B30A8E172}" sibTransId="{5FBD99B3-DA55-42AA-8260-1C9739CEAF1F}"/>
    <dgm:cxn modelId="{9EF349AB-FF1F-448C-92C9-2F9125DB3648}" srcId="{52FFD839-21C9-43B5-ABC1-B70898C8AE1F}" destId="{5405EE04-A2C3-41CD-8D61-01D06DBA50C3}" srcOrd="2" destOrd="0" parTransId="{BDA7756F-4666-4FA3-8F7B-DE37A8921843}" sibTransId="{9339B427-12A1-4943-9829-DFE21C7003DB}"/>
    <dgm:cxn modelId="{C84E97BA-E51B-4939-A779-4E2EE24E9D4A}" type="presOf" srcId="{6311209C-53CC-4C5C-B91D-691EB9613088}" destId="{14D2184E-BDE7-4397-B6D0-17D6A98E2E95}" srcOrd="0" destOrd="0" presId="urn:microsoft.com/office/officeart/2008/layout/AlternatingPictureCircles"/>
    <dgm:cxn modelId="{BFFBD8DA-407B-44D9-B623-036D05F3B8E2}" srcId="{52FFD839-21C9-43B5-ABC1-B70898C8AE1F}" destId="{6311209C-53CC-4C5C-B91D-691EB9613088}" srcOrd="1" destOrd="0" parTransId="{9C880448-F26B-477E-8ABB-6E7E1406EA4B}" sibTransId="{3DDC4CA8-AF0C-40D6-BD01-CC10025B716A}"/>
    <dgm:cxn modelId="{D15970A1-51F1-468B-9CC9-468CEEE509F1}" type="presOf" srcId="{F2E5F20A-5997-44E1-BD01-40D7BBEEF6AC}" destId="{6C212F19-E0E6-420A-B190-29EFC513ADA4}" srcOrd="0" destOrd="0" presId="urn:microsoft.com/office/officeart/2008/layout/AlternatingPictureCircles"/>
    <dgm:cxn modelId="{A0E1E346-25CF-41A4-8CB5-5F8661FD8776}" type="presParOf" srcId="{7D51EE5B-0A71-4655-BC27-7BBDE4FC285A}" destId="{F104B44A-8313-4F0F-8B35-8906C6F795DA}" srcOrd="0" destOrd="0" presId="urn:microsoft.com/office/officeart/2008/layout/AlternatingPictureCircles"/>
    <dgm:cxn modelId="{EBF530FA-25D6-4CE5-AFFC-8279DB3E03CF}" type="presParOf" srcId="{F104B44A-8313-4F0F-8B35-8906C6F795DA}" destId="{7F6FFB5E-3223-42FF-B091-5672B4D54084}" srcOrd="0" destOrd="0" presId="urn:microsoft.com/office/officeart/2008/layout/AlternatingPictureCircles"/>
    <dgm:cxn modelId="{EA81B20E-67E9-4BDC-A54D-ADCABE88EFE6}" type="presParOf" srcId="{F104B44A-8313-4F0F-8B35-8906C6F795DA}" destId="{FE500F3C-6CC2-4B14-AC80-192EC640A303}" srcOrd="1" destOrd="0" presId="urn:microsoft.com/office/officeart/2008/layout/AlternatingPictureCircles"/>
    <dgm:cxn modelId="{939A1D7D-4E14-4947-9A54-0D9E9E270F34}" type="presParOf" srcId="{F104B44A-8313-4F0F-8B35-8906C6F795DA}" destId="{6C212F19-E0E6-420A-B190-29EFC513ADA4}" srcOrd="2" destOrd="0" presId="urn:microsoft.com/office/officeart/2008/layout/AlternatingPictureCircles"/>
    <dgm:cxn modelId="{33DC97C0-5FE0-4A19-A615-4B0C3B66771A}" type="presParOf" srcId="{F104B44A-8313-4F0F-8B35-8906C6F795DA}" destId="{03A346E7-35F5-470F-B784-EC96FF32A84F}" srcOrd="3" destOrd="0" presId="urn:microsoft.com/office/officeart/2008/layout/AlternatingPictureCircles"/>
    <dgm:cxn modelId="{1D9A32C7-B25F-461D-AB20-57B23CD945C7}" type="presParOf" srcId="{7D51EE5B-0A71-4655-BC27-7BBDE4FC285A}" destId="{C47FD4FA-1502-4651-A747-CAE0585D87B6}" srcOrd="1" destOrd="0" presId="urn:microsoft.com/office/officeart/2008/layout/AlternatingPictureCircles"/>
    <dgm:cxn modelId="{622FF672-8686-4252-A705-96CD18E9D74C}" type="presParOf" srcId="{C47FD4FA-1502-4651-A747-CAE0585D87B6}" destId="{7DDE2CEE-478B-4A55-8BBB-EFC01236897B}" srcOrd="0" destOrd="0" presId="urn:microsoft.com/office/officeart/2008/layout/AlternatingPictureCircles"/>
    <dgm:cxn modelId="{7F23B7F2-857F-4B43-8B2D-EF0030EF8325}" type="presParOf" srcId="{C47FD4FA-1502-4651-A747-CAE0585D87B6}" destId="{2CA8D790-3E59-4714-BDFD-7D69A521AE7A}" srcOrd="1" destOrd="0" presId="urn:microsoft.com/office/officeart/2008/layout/AlternatingPictureCircles"/>
    <dgm:cxn modelId="{9CD4992B-7433-4B5E-A5EE-38915BCF9548}" type="presParOf" srcId="{C47FD4FA-1502-4651-A747-CAE0585D87B6}" destId="{E516D3A2-9197-4E0A-AD80-A5EA6B680275}" srcOrd="2" destOrd="0" presId="urn:microsoft.com/office/officeart/2008/layout/AlternatingPictureCircles"/>
    <dgm:cxn modelId="{BDD9E7F8-79E4-497F-BDFB-4F1D48BAAF77}" type="presParOf" srcId="{7D51EE5B-0A71-4655-BC27-7BBDE4FC285A}" destId="{2C79F376-FC86-459D-BCB1-A9A6E6CD0E65}" srcOrd="2" destOrd="0" presId="urn:microsoft.com/office/officeart/2008/layout/AlternatingPictureCircles"/>
    <dgm:cxn modelId="{03A86026-F016-49B5-81D5-D909AA184E94}" type="presParOf" srcId="{2C79F376-FC86-459D-BCB1-A9A6E6CD0E65}" destId="{01E2B1A7-9DC5-41C9-B0B5-B9E28633E869}" srcOrd="0" destOrd="0" presId="urn:microsoft.com/office/officeart/2008/layout/AlternatingPictureCircles"/>
    <dgm:cxn modelId="{D81DA7F3-FFB2-4E1F-8C23-B0EDA2E44D2F}" type="presParOf" srcId="{2C79F376-FC86-459D-BCB1-A9A6E6CD0E65}" destId="{A50B1BF1-1FFD-4F16-982A-B85D4E602B9D}" srcOrd="1" destOrd="0" presId="urn:microsoft.com/office/officeart/2008/layout/AlternatingPictureCircles"/>
    <dgm:cxn modelId="{4B1760E2-3318-45D3-BA9C-89A313B054DB}" type="presParOf" srcId="{2C79F376-FC86-459D-BCB1-A9A6E6CD0E65}" destId="{14D2184E-BDE7-4397-B6D0-17D6A98E2E95}" srcOrd="2" destOrd="0" presId="urn:microsoft.com/office/officeart/2008/layout/AlternatingPictureCircles"/>
    <dgm:cxn modelId="{ADCB794D-2170-49AF-B6AC-43BC9C10860D}" type="presParOf" srcId="{2C79F376-FC86-459D-BCB1-A9A6E6CD0E65}" destId="{031CBB0C-BB90-43CD-A1DE-35140E574CDD}" srcOrd="3" destOrd="0" presId="urn:microsoft.com/office/officeart/2008/layout/AlternatingPictureCircles"/>
    <dgm:cxn modelId="{16D5CB66-0A3D-482A-A790-1EF7F8DDED9C}" type="presParOf" srcId="{7D51EE5B-0A71-4655-BC27-7BBDE4FC285A}" destId="{D1FC774A-3A94-4B57-BB5E-8F3EEB4796E4}" srcOrd="3" destOrd="0" presId="urn:microsoft.com/office/officeart/2008/layout/AlternatingPictureCircles"/>
    <dgm:cxn modelId="{4C25845C-3AED-4F70-9303-5352574B3EF6}" type="presParOf" srcId="{D1FC774A-3A94-4B57-BB5E-8F3EEB4796E4}" destId="{0DAA8D5A-1325-409F-B303-4AFF1F3FC791}" srcOrd="0" destOrd="0" presId="urn:microsoft.com/office/officeart/2008/layout/AlternatingPictureCircles"/>
    <dgm:cxn modelId="{B444B968-30F6-420C-ADF7-73F662977E42}" type="presParOf" srcId="{D1FC774A-3A94-4B57-BB5E-8F3EEB4796E4}" destId="{A50CD6D9-255A-4B62-B7CC-DBBAD7058471}" srcOrd="1" destOrd="0" presId="urn:microsoft.com/office/officeart/2008/layout/AlternatingPictureCircles"/>
    <dgm:cxn modelId="{58656A5C-A286-4F08-8FE2-C66F4F50BB17}" type="presParOf" srcId="{D1FC774A-3A94-4B57-BB5E-8F3EEB4796E4}" destId="{4D1C0E85-8F9D-4F0A-AC41-C32A96371099}" srcOrd="2" destOrd="0" presId="urn:microsoft.com/office/officeart/2008/layout/AlternatingPictureCircles"/>
    <dgm:cxn modelId="{49BF1EE4-5E72-4FB4-9B1E-E22557FE6808}" type="presParOf" srcId="{7D51EE5B-0A71-4655-BC27-7BBDE4FC285A}" destId="{664F566B-8015-4DBD-B684-CB8B0581BEDD}" srcOrd="4" destOrd="0" presId="urn:microsoft.com/office/officeart/2008/layout/AlternatingPictureCircles"/>
    <dgm:cxn modelId="{D6416FC7-5177-4B8D-8E28-083E55818B84}" type="presParOf" srcId="{664F566B-8015-4DBD-B684-CB8B0581BEDD}" destId="{EF488060-6A55-424C-B2F4-D2FE7D6EBB57}" srcOrd="0" destOrd="0" presId="urn:microsoft.com/office/officeart/2008/layout/AlternatingPictureCircles"/>
    <dgm:cxn modelId="{C62F3FB9-AE78-4CDD-A52B-9D893111B91C}" type="presParOf" srcId="{664F566B-8015-4DBD-B684-CB8B0581BEDD}" destId="{09816E8F-078A-4AF7-BF03-6F20B68B85AA}" srcOrd="1" destOrd="0" presId="urn:microsoft.com/office/officeart/2008/layout/AlternatingPictureCircles"/>
    <dgm:cxn modelId="{39D31DA2-E290-40A9-AAC3-416FDD7C71DA}" type="presParOf" srcId="{664F566B-8015-4DBD-B684-CB8B0581BEDD}" destId="{3CC9D680-209A-4C59-BD18-CB7725F23C4B}" srcOrd="2" destOrd="0" presId="urn:microsoft.com/office/officeart/2008/layout/AlternatingPictureCircles"/>
    <dgm:cxn modelId="{CCB452F7-5A3D-49A2-8F45-452A9D258A1D}" type="presParOf" srcId="{664F566B-8015-4DBD-B684-CB8B0581BEDD}" destId="{0A70254C-F441-4685-B81F-B21C1FE9F842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978F3B1-D5F5-4808-85B9-77F549411F69}" type="doc">
      <dgm:prSet loTypeId="urn:microsoft.com/office/officeart/2005/8/layout/process2" loCatId="process" qsTypeId="urn:microsoft.com/office/officeart/2005/8/quickstyle/simple2" qsCatId="simple" csTypeId="urn:microsoft.com/office/officeart/2005/8/colors/accent0_3" csCatId="mainScheme" phldr="1"/>
      <dgm:spPr/>
    </dgm:pt>
    <dgm:pt modelId="{A6EFFB82-FD9C-4CB2-AC01-169A14D662FD}">
      <dgm:prSet phldrT="[Текст]" custT="1"/>
      <dgm:spPr/>
      <dgm:t>
        <a:bodyPr/>
        <a:lstStyle/>
        <a:p>
          <a:pPr algn="l"/>
          <a:r>
            <a:rPr lang="uk-UA" sz="3200" b="1" i="1" dirty="0" smtClean="0">
              <a:solidFill>
                <a:schemeClr val="bg1">
                  <a:lumMod val="20000"/>
                  <a:lumOff val="80000"/>
                </a:schemeClr>
              </a:solidFill>
            </a:rPr>
            <a:t>1.  Назва групи тварин.</a:t>
          </a:r>
          <a:endParaRPr lang="uk-UA" sz="32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4EF48055-A278-4BA2-B677-E7E145D6A336}" type="parTrans" cxnId="{FC1F407B-6126-4248-9960-CF03AFDB77F3}">
      <dgm:prSet/>
      <dgm:spPr/>
      <dgm:t>
        <a:bodyPr/>
        <a:lstStyle/>
        <a:p>
          <a:endParaRPr lang="uk-UA"/>
        </a:p>
      </dgm:t>
    </dgm:pt>
    <dgm:pt modelId="{2DD40D11-2E5D-4B81-B927-F9F2EFEC4F33}" type="sibTrans" cxnId="{FC1F407B-6126-4248-9960-CF03AFDB77F3}">
      <dgm:prSet/>
      <dgm:spPr/>
      <dgm:t>
        <a:bodyPr/>
        <a:lstStyle/>
        <a:p>
          <a:endParaRPr lang="uk-UA"/>
        </a:p>
      </dgm:t>
    </dgm:pt>
    <dgm:pt modelId="{8A92DBBD-A691-401F-918C-03F4127EC2F6}">
      <dgm:prSet phldrT="[Текст]" custT="1"/>
      <dgm:spPr/>
      <dgm:t>
        <a:bodyPr/>
        <a:lstStyle/>
        <a:p>
          <a:pPr algn="l"/>
          <a:r>
            <a:rPr lang="uk-UA" sz="3200" b="1" i="1" dirty="0" smtClean="0">
              <a:solidFill>
                <a:schemeClr val="bg1">
                  <a:lumMod val="20000"/>
                  <a:lumOff val="80000"/>
                </a:schemeClr>
              </a:solidFill>
            </a:rPr>
            <a:t>3.</a:t>
          </a:r>
          <a:r>
            <a:rPr lang="ru-RU" sz="3200" b="1" i="1" dirty="0" smtClean="0">
              <a:solidFill>
                <a:schemeClr val="bg1">
                  <a:lumMod val="20000"/>
                  <a:lumOff val="80000"/>
                </a:schemeClr>
              </a:solidFill>
            </a:rPr>
            <a:t> </a:t>
          </a:r>
          <a:r>
            <a:rPr lang="uk-UA" sz="3200" b="1" i="1" dirty="0" smtClean="0">
              <a:solidFill>
                <a:schemeClr val="bg1">
                  <a:lumMod val="20000"/>
                  <a:lumOff val="80000"/>
                </a:schemeClr>
              </a:solidFill>
            </a:rPr>
            <a:t> Особливості зовнішньої будови.</a:t>
          </a:r>
          <a:endParaRPr lang="uk-UA" sz="32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5B29FC55-47D5-4B8A-A043-326278AD3D66}" type="parTrans" cxnId="{EB96ED85-276E-47E4-B1D9-DDD4D706C605}">
      <dgm:prSet/>
      <dgm:spPr/>
      <dgm:t>
        <a:bodyPr/>
        <a:lstStyle/>
        <a:p>
          <a:endParaRPr lang="uk-UA"/>
        </a:p>
      </dgm:t>
    </dgm:pt>
    <dgm:pt modelId="{C776DAD1-F58C-454D-8500-245660397F59}" type="sibTrans" cxnId="{EB96ED85-276E-47E4-B1D9-DDD4D706C605}">
      <dgm:prSet/>
      <dgm:spPr/>
      <dgm:t>
        <a:bodyPr/>
        <a:lstStyle/>
        <a:p>
          <a:endParaRPr lang="uk-UA"/>
        </a:p>
      </dgm:t>
    </dgm:pt>
    <dgm:pt modelId="{14FD9424-B8FB-4D58-AF3F-7183B0AB3773}">
      <dgm:prSet custT="1"/>
      <dgm:spPr/>
      <dgm:t>
        <a:bodyPr/>
        <a:lstStyle/>
        <a:p>
          <a:pPr algn="l"/>
          <a:r>
            <a:rPr lang="uk-UA" sz="3200" b="1" i="1" dirty="0" smtClean="0">
              <a:solidFill>
                <a:schemeClr val="bg1">
                  <a:lumMod val="20000"/>
                  <a:lumOff val="80000"/>
                </a:schemeClr>
              </a:solidFill>
            </a:rPr>
            <a:t>4. Істотні ознаки цієї групи.</a:t>
          </a:r>
          <a:endParaRPr lang="uk-UA" sz="32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BD92FDF6-F314-4352-ABA8-D4C936FDDA81}" type="parTrans" cxnId="{8755E5D7-6D2D-43B7-8608-6B789C0A5F6D}">
      <dgm:prSet/>
      <dgm:spPr/>
      <dgm:t>
        <a:bodyPr/>
        <a:lstStyle/>
        <a:p>
          <a:endParaRPr lang="uk-UA"/>
        </a:p>
      </dgm:t>
    </dgm:pt>
    <dgm:pt modelId="{2A5738D1-4644-46C4-93BC-F4134D4774EE}" type="sibTrans" cxnId="{8755E5D7-6D2D-43B7-8608-6B789C0A5F6D}">
      <dgm:prSet/>
      <dgm:spPr/>
      <dgm:t>
        <a:bodyPr/>
        <a:lstStyle/>
        <a:p>
          <a:endParaRPr lang="uk-UA"/>
        </a:p>
      </dgm:t>
    </dgm:pt>
    <dgm:pt modelId="{CA4EAD7D-8EEB-4596-80A0-FB093B094B66}">
      <dgm:prSet phldrT="[Текст]" custT="1"/>
      <dgm:spPr/>
      <dgm:t>
        <a:bodyPr/>
        <a:lstStyle/>
        <a:p>
          <a:pPr algn="l"/>
          <a:r>
            <a:rPr lang="uk-UA" sz="3200" b="1" i="1" smtClean="0">
              <a:solidFill>
                <a:schemeClr val="bg1">
                  <a:lumMod val="20000"/>
                  <a:lumOff val="80000"/>
                </a:schemeClr>
              </a:solidFill>
            </a:rPr>
            <a:t>2. Навести приклад.</a:t>
          </a:r>
          <a:endParaRPr lang="uk-UA" sz="3200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DC6E8796-76D3-4CE6-8FC7-1C97D56E59EC}" type="parTrans" cxnId="{5E739BC5-D877-4CC8-9594-C29925E1D3F3}">
      <dgm:prSet/>
      <dgm:spPr/>
      <dgm:t>
        <a:bodyPr/>
        <a:lstStyle/>
        <a:p>
          <a:endParaRPr lang="uk-UA"/>
        </a:p>
      </dgm:t>
    </dgm:pt>
    <dgm:pt modelId="{F9174FC2-C003-4E02-A204-56DF66C80F39}" type="sibTrans" cxnId="{5E739BC5-D877-4CC8-9594-C29925E1D3F3}">
      <dgm:prSet/>
      <dgm:spPr/>
      <dgm:t>
        <a:bodyPr/>
        <a:lstStyle/>
        <a:p>
          <a:endParaRPr lang="uk-UA"/>
        </a:p>
      </dgm:t>
    </dgm:pt>
    <dgm:pt modelId="{B4F52BF0-D93E-4332-B9A8-B9299559215A}" type="pres">
      <dgm:prSet presAssocID="{6978F3B1-D5F5-4808-85B9-77F549411F69}" presName="linearFlow" presStyleCnt="0">
        <dgm:presLayoutVars>
          <dgm:resizeHandles val="exact"/>
        </dgm:presLayoutVars>
      </dgm:prSet>
      <dgm:spPr/>
    </dgm:pt>
    <dgm:pt modelId="{E73D0E4A-C849-4A59-913F-604BE275C509}" type="pres">
      <dgm:prSet presAssocID="{A6EFFB82-FD9C-4CB2-AC01-169A14D662FD}" presName="node" presStyleLbl="node1" presStyleIdx="0" presStyleCnt="4" custScaleX="45619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85B7858-48C8-4C33-9285-42979714E42D}" type="pres">
      <dgm:prSet presAssocID="{2DD40D11-2E5D-4B81-B927-F9F2EFEC4F33}" presName="sibTrans" presStyleLbl="sibTrans2D1" presStyleIdx="0" presStyleCnt="3"/>
      <dgm:spPr/>
      <dgm:t>
        <a:bodyPr/>
        <a:lstStyle/>
        <a:p>
          <a:endParaRPr lang="uk-UA"/>
        </a:p>
      </dgm:t>
    </dgm:pt>
    <dgm:pt modelId="{BBEEE498-DDEE-484D-A1C5-F34011218241}" type="pres">
      <dgm:prSet presAssocID="{2DD40D11-2E5D-4B81-B927-F9F2EFEC4F33}" presName="connectorText" presStyleLbl="sibTrans2D1" presStyleIdx="0" presStyleCnt="3"/>
      <dgm:spPr/>
      <dgm:t>
        <a:bodyPr/>
        <a:lstStyle/>
        <a:p>
          <a:endParaRPr lang="uk-UA"/>
        </a:p>
      </dgm:t>
    </dgm:pt>
    <dgm:pt modelId="{14D627A0-ADD9-4E2D-AD0F-1D0FE966798D}" type="pres">
      <dgm:prSet presAssocID="{CA4EAD7D-8EEB-4596-80A0-FB093B094B66}" presName="node" presStyleLbl="node1" presStyleIdx="1" presStyleCnt="4" custScaleX="45619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CD68A8B-62E8-4687-AAD3-605852483BF4}" type="pres">
      <dgm:prSet presAssocID="{F9174FC2-C003-4E02-A204-56DF66C80F39}" presName="sibTrans" presStyleLbl="sibTrans2D1" presStyleIdx="1" presStyleCnt="3"/>
      <dgm:spPr/>
      <dgm:t>
        <a:bodyPr/>
        <a:lstStyle/>
        <a:p>
          <a:endParaRPr lang="uk-UA"/>
        </a:p>
      </dgm:t>
    </dgm:pt>
    <dgm:pt modelId="{AB1DA8D2-27A6-494B-B15B-FE902537ACF8}" type="pres">
      <dgm:prSet presAssocID="{F9174FC2-C003-4E02-A204-56DF66C80F39}" presName="connectorText" presStyleLbl="sibTrans2D1" presStyleIdx="1" presStyleCnt="3"/>
      <dgm:spPr/>
      <dgm:t>
        <a:bodyPr/>
        <a:lstStyle/>
        <a:p>
          <a:endParaRPr lang="uk-UA"/>
        </a:p>
      </dgm:t>
    </dgm:pt>
    <dgm:pt modelId="{BFA655F4-DC86-4F34-98D2-CE07A12AE599}" type="pres">
      <dgm:prSet presAssocID="{8A92DBBD-A691-401F-918C-03F4127EC2F6}" presName="node" presStyleLbl="node1" presStyleIdx="2" presStyleCnt="4" custScaleX="45619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A5C10DD-6F48-466D-8DCE-D01C73C46F25}" type="pres">
      <dgm:prSet presAssocID="{C776DAD1-F58C-454D-8500-245660397F59}" presName="sibTrans" presStyleLbl="sibTrans2D1" presStyleIdx="2" presStyleCnt="3"/>
      <dgm:spPr/>
      <dgm:t>
        <a:bodyPr/>
        <a:lstStyle/>
        <a:p>
          <a:endParaRPr lang="uk-UA"/>
        </a:p>
      </dgm:t>
    </dgm:pt>
    <dgm:pt modelId="{3DD6BAC8-8283-4E00-B1D9-E3D0AED5F3DE}" type="pres">
      <dgm:prSet presAssocID="{C776DAD1-F58C-454D-8500-245660397F59}" presName="connectorText" presStyleLbl="sibTrans2D1" presStyleIdx="2" presStyleCnt="3"/>
      <dgm:spPr/>
      <dgm:t>
        <a:bodyPr/>
        <a:lstStyle/>
        <a:p>
          <a:endParaRPr lang="uk-UA"/>
        </a:p>
      </dgm:t>
    </dgm:pt>
    <dgm:pt modelId="{1D869BDD-C1D1-4D08-B906-0A5099E6A6DB}" type="pres">
      <dgm:prSet presAssocID="{14FD9424-B8FB-4D58-AF3F-7183B0AB3773}" presName="node" presStyleLbl="node1" presStyleIdx="3" presStyleCnt="4" custScaleX="45619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755E5D7-6D2D-43B7-8608-6B789C0A5F6D}" srcId="{6978F3B1-D5F5-4808-85B9-77F549411F69}" destId="{14FD9424-B8FB-4D58-AF3F-7183B0AB3773}" srcOrd="3" destOrd="0" parTransId="{BD92FDF6-F314-4352-ABA8-D4C936FDDA81}" sibTransId="{2A5738D1-4644-46C4-93BC-F4134D4774EE}"/>
    <dgm:cxn modelId="{2ADEF65F-C06B-4962-A218-912D30CC4A64}" type="presOf" srcId="{A6EFFB82-FD9C-4CB2-AC01-169A14D662FD}" destId="{E73D0E4A-C849-4A59-913F-604BE275C509}" srcOrd="0" destOrd="0" presId="urn:microsoft.com/office/officeart/2005/8/layout/process2"/>
    <dgm:cxn modelId="{3C6DCC07-FABD-4DD8-994F-4300AF0B09C2}" type="presOf" srcId="{C776DAD1-F58C-454D-8500-245660397F59}" destId="{9A5C10DD-6F48-466D-8DCE-D01C73C46F25}" srcOrd="0" destOrd="0" presId="urn:microsoft.com/office/officeart/2005/8/layout/process2"/>
    <dgm:cxn modelId="{48D16C53-C9CC-4C22-BF37-879A9AE3E372}" type="presOf" srcId="{14FD9424-B8FB-4D58-AF3F-7183B0AB3773}" destId="{1D869BDD-C1D1-4D08-B906-0A5099E6A6DB}" srcOrd="0" destOrd="0" presId="urn:microsoft.com/office/officeart/2005/8/layout/process2"/>
    <dgm:cxn modelId="{0EEB8039-7DCB-4E43-99F2-CEC0C7397E27}" type="presOf" srcId="{8A92DBBD-A691-401F-918C-03F4127EC2F6}" destId="{BFA655F4-DC86-4F34-98D2-CE07A12AE599}" srcOrd="0" destOrd="0" presId="urn:microsoft.com/office/officeart/2005/8/layout/process2"/>
    <dgm:cxn modelId="{41269D7F-9E76-4746-B795-B1FC23DECB3B}" type="presOf" srcId="{F9174FC2-C003-4E02-A204-56DF66C80F39}" destId="{3CD68A8B-62E8-4687-AAD3-605852483BF4}" srcOrd="0" destOrd="0" presId="urn:microsoft.com/office/officeart/2005/8/layout/process2"/>
    <dgm:cxn modelId="{FC1F407B-6126-4248-9960-CF03AFDB77F3}" srcId="{6978F3B1-D5F5-4808-85B9-77F549411F69}" destId="{A6EFFB82-FD9C-4CB2-AC01-169A14D662FD}" srcOrd="0" destOrd="0" parTransId="{4EF48055-A278-4BA2-B677-E7E145D6A336}" sibTransId="{2DD40D11-2E5D-4B81-B927-F9F2EFEC4F33}"/>
    <dgm:cxn modelId="{E32D8B8A-EC0D-4DFF-9A59-8C9F3105AC55}" type="presOf" srcId="{F9174FC2-C003-4E02-A204-56DF66C80F39}" destId="{AB1DA8D2-27A6-494B-B15B-FE902537ACF8}" srcOrd="1" destOrd="0" presId="urn:microsoft.com/office/officeart/2005/8/layout/process2"/>
    <dgm:cxn modelId="{EB96ED85-276E-47E4-B1D9-DDD4D706C605}" srcId="{6978F3B1-D5F5-4808-85B9-77F549411F69}" destId="{8A92DBBD-A691-401F-918C-03F4127EC2F6}" srcOrd="2" destOrd="0" parTransId="{5B29FC55-47D5-4B8A-A043-326278AD3D66}" sibTransId="{C776DAD1-F58C-454D-8500-245660397F59}"/>
    <dgm:cxn modelId="{B039BF11-2AE8-4579-AABC-1A9E2D4E0835}" type="presOf" srcId="{6978F3B1-D5F5-4808-85B9-77F549411F69}" destId="{B4F52BF0-D93E-4332-B9A8-B9299559215A}" srcOrd="0" destOrd="0" presId="urn:microsoft.com/office/officeart/2005/8/layout/process2"/>
    <dgm:cxn modelId="{21A9D613-6196-48AD-BEE2-F5372F459BF8}" type="presOf" srcId="{2DD40D11-2E5D-4B81-B927-F9F2EFEC4F33}" destId="{BBEEE498-DDEE-484D-A1C5-F34011218241}" srcOrd="1" destOrd="0" presId="urn:microsoft.com/office/officeart/2005/8/layout/process2"/>
    <dgm:cxn modelId="{5E739BC5-D877-4CC8-9594-C29925E1D3F3}" srcId="{6978F3B1-D5F5-4808-85B9-77F549411F69}" destId="{CA4EAD7D-8EEB-4596-80A0-FB093B094B66}" srcOrd="1" destOrd="0" parTransId="{DC6E8796-76D3-4CE6-8FC7-1C97D56E59EC}" sibTransId="{F9174FC2-C003-4E02-A204-56DF66C80F39}"/>
    <dgm:cxn modelId="{2C19B470-9AA0-4218-933F-B9659236D6A7}" type="presOf" srcId="{2DD40D11-2E5D-4B81-B927-F9F2EFEC4F33}" destId="{885B7858-48C8-4C33-9285-42979714E42D}" srcOrd="0" destOrd="0" presId="urn:microsoft.com/office/officeart/2005/8/layout/process2"/>
    <dgm:cxn modelId="{1B804EAA-A414-4922-860B-A6E9CAEAE1D5}" type="presOf" srcId="{CA4EAD7D-8EEB-4596-80A0-FB093B094B66}" destId="{14D627A0-ADD9-4E2D-AD0F-1D0FE966798D}" srcOrd="0" destOrd="0" presId="urn:microsoft.com/office/officeart/2005/8/layout/process2"/>
    <dgm:cxn modelId="{8C151E47-7D02-45F8-9AC7-A8A407596EFE}" type="presOf" srcId="{C776DAD1-F58C-454D-8500-245660397F59}" destId="{3DD6BAC8-8283-4E00-B1D9-E3D0AED5F3DE}" srcOrd="1" destOrd="0" presId="urn:microsoft.com/office/officeart/2005/8/layout/process2"/>
    <dgm:cxn modelId="{F372E15D-4D13-4DA5-AE7E-3993A947C017}" type="presParOf" srcId="{B4F52BF0-D93E-4332-B9A8-B9299559215A}" destId="{E73D0E4A-C849-4A59-913F-604BE275C509}" srcOrd="0" destOrd="0" presId="urn:microsoft.com/office/officeart/2005/8/layout/process2"/>
    <dgm:cxn modelId="{A4E62C14-30A9-4F50-B072-0E8CB7B6C1B1}" type="presParOf" srcId="{B4F52BF0-D93E-4332-B9A8-B9299559215A}" destId="{885B7858-48C8-4C33-9285-42979714E42D}" srcOrd="1" destOrd="0" presId="urn:microsoft.com/office/officeart/2005/8/layout/process2"/>
    <dgm:cxn modelId="{33FAD726-C4DD-4A25-B16D-4EEB8B06C70F}" type="presParOf" srcId="{885B7858-48C8-4C33-9285-42979714E42D}" destId="{BBEEE498-DDEE-484D-A1C5-F34011218241}" srcOrd="0" destOrd="0" presId="urn:microsoft.com/office/officeart/2005/8/layout/process2"/>
    <dgm:cxn modelId="{64580E23-0507-4AC1-AE66-125A147C02B6}" type="presParOf" srcId="{B4F52BF0-D93E-4332-B9A8-B9299559215A}" destId="{14D627A0-ADD9-4E2D-AD0F-1D0FE966798D}" srcOrd="2" destOrd="0" presId="urn:microsoft.com/office/officeart/2005/8/layout/process2"/>
    <dgm:cxn modelId="{75AF50F9-2E8D-4EFC-AAC4-87CE8E7FA99C}" type="presParOf" srcId="{B4F52BF0-D93E-4332-B9A8-B9299559215A}" destId="{3CD68A8B-62E8-4687-AAD3-605852483BF4}" srcOrd="3" destOrd="0" presId="urn:microsoft.com/office/officeart/2005/8/layout/process2"/>
    <dgm:cxn modelId="{D1659BF5-300E-4375-AF2A-F073CE3BE88D}" type="presParOf" srcId="{3CD68A8B-62E8-4687-AAD3-605852483BF4}" destId="{AB1DA8D2-27A6-494B-B15B-FE902537ACF8}" srcOrd="0" destOrd="0" presId="urn:microsoft.com/office/officeart/2005/8/layout/process2"/>
    <dgm:cxn modelId="{797C16CA-78CA-4E1A-98E4-0A487115AFC8}" type="presParOf" srcId="{B4F52BF0-D93E-4332-B9A8-B9299559215A}" destId="{BFA655F4-DC86-4F34-98D2-CE07A12AE599}" srcOrd="4" destOrd="0" presId="urn:microsoft.com/office/officeart/2005/8/layout/process2"/>
    <dgm:cxn modelId="{7F9ABC14-0DC0-4E76-BB01-5975D8B782A0}" type="presParOf" srcId="{B4F52BF0-D93E-4332-B9A8-B9299559215A}" destId="{9A5C10DD-6F48-466D-8DCE-D01C73C46F25}" srcOrd="5" destOrd="0" presId="urn:microsoft.com/office/officeart/2005/8/layout/process2"/>
    <dgm:cxn modelId="{56D24709-D557-4698-9E03-1FB04EF71E6A}" type="presParOf" srcId="{9A5C10DD-6F48-466D-8DCE-D01C73C46F25}" destId="{3DD6BAC8-8283-4E00-B1D9-E3D0AED5F3DE}" srcOrd="0" destOrd="0" presId="urn:microsoft.com/office/officeart/2005/8/layout/process2"/>
    <dgm:cxn modelId="{FC7D8909-1300-4EAA-91EB-1C10252596AB}" type="presParOf" srcId="{B4F52BF0-D93E-4332-B9A8-B9299559215A}" destId="{1D869BDD-C1D1-4D08-B906-0A5099E6A6D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F291823-BC7A-42A5-8F0A-EEDD6C7701E6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E802113B-403F-4C40-A29C-18E72465E789}">
      <dgm:prSet phldrT="[Текст]" custT="1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uk-UA" sz="2400" b="1" i="0" cap="none" spc="0" dirty="0" smtClean="0">
              <a:ln w="11430"/>
              <a:solidFill>
                <a:schemeClr val="tx2">
                  <a:lumMod val="20000"/>
                  <a:lumOff val="8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rPr>
            <a:t>Проблема</a:t>
          </a:r>
          <a:endParaRPr lang="uk-UA" sz="2400" b="1" i="0" cap="none" spc="0" dirty="0">
            <a:ln w="11430"/>
            <a:solidFill>
              <a:schemeClr val="tx2">
                <a:lumMod val="20000"/>
                <a:lumOff val="80000"/>
              </a:schemeClr>
            </a:solidFill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lbertus Extra Bold" pitchFamily="34" charset="0"/>
          </a:endParaRPr>
        </a:p>
      </dgm:t>
    </dgm:pt>
    <dgm:pt modelId="{8820B77A-A6F1-4A40-9657-587F36EE974A}" type="parTrans" cxnId="{AD6BF457-9E29-46ED-B5E2-4DDDAD4688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578C2461-A31F-404A-95A2-2A9554DFB3EF}" type="sibTrans" cxnId="{AD6BF457-9E29-46ED-B5E2-4DDDAD4688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D9DFCBB6-B931-4748-8992-CC11622D4211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uk-UA" b="1" i="0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рішення1</a:t>
          </a:r>
          <a:endParaRPr lang="uk-UA" b="1" i="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gm:t>
    </dgm:pt>
    <dgm:pt modelId="{82B6E817-B897-4D18-A619-2B01252A3490}" type="parTrans" cxnId="{8A644790-C842-42E4-9678-507A93698DFA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FA38DD7-3671-4EDC-A99B-7D97BD8D62B9}" type="sibTrans" cxnId="{8A644790-C842-42E4-9678-507A93698DFA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FEE77CD2-EA1D-410F-B729-D5E58222D576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uk-UA" b="1" i="0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рішення 2</a:t>
          </a:r>
          <a:endParaRPr lang="uk-UA" b="1" i="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gm:t>
    </dgm:pt>
    <dgm:pt modelId="{A8682F56-EFBE-474C-9B1B-B6FC1B787CCB}" type="parTrans" cxnId="{1CEE7C68-ACC4-4B84-948A-5D19D944E967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040C05E5-DD1C-4871-AF68-D1630D5187F1}" type="sibTrans" cxnId="{1CEE7C68-ACC4-4B84-948A-5D19D944E967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D4F7A24-7D97-4EB1-9741-4017BB4D44C4}">
      <dgm:prSet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uk-UA" b="1" i="0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рішення 3</a:t>
          </a:r>
          <a:endParaRPr lang="uk-UA" b="1" i="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gm:t>
    </dgm:pt>
    <dgm:pt modelId="{188D5027-0739-4907-9AC6-26BF44DB80F5}" type="parTrans" cxnId="{52CCE7A7-DE11-46CF-9D22-F3E40245BD09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45681450-3062-40DA-8C3E-E5D198265703}" type="sibTrans" cxnId="{52CCE7A7-DE11-46CF-9D22-F3E40245BD09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BBA3EFBD-F021-471A-ACFE-8A2EF3DEC9F2}">
      <dgm:prSet/>
      <dgm:spPr/>
      <dgm:t>
        <a:bodyPr/>
        <a:lstStyle/>
        <a:p>
          <a:r>
            <a:rPr lang="uk-UA" b="1" i="1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позитивні наслідки</a:t>
          </a:r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D7C23013-FD81-438B-82E7-E1EFA36E4C2A}" type="parTrans" cxnId="{B1F2F338-C322-4B64-A63B-CC1AFDFC69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D8B0ECA0-5589-44B1-80D2-262849BEA2EF}" type="sibTrans" cxnId="{B1F2F338-C322-4B64-A63B-CC1AFDFC69A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A611179D-0013-49A0-809E-4C75019DD4D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b="1" i="1" dirty="0" smtClean="0">
              <a:solidFill>
                <a:schemeClr val="accent2">
                  <a:lumMod val="50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rPr>
            <a:t>негативні наслідки</a:t>
          </a:r>
          <a:endParaRPr lang="uk-UA" b="1" i="1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7985B230-70F9-49BF-ABD8-E17ADE1E0FD0}" type="parTrans" cxnId="{9037C9AB-DB38-4749-BE06-39DEDBB3978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A905321-E9CC-4FFC-B025-63B03400839F}" type="sibTrans" cxnId="{9037C9AB-DB38-4749-BE06-39DEDBB3978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4B8CD82F-C172-4EB1-B959-508A12ABE50C}">
      <dgm:prSet/>
      <dgm:spPr/>
      <dgm:t>
        <a:bodyPr/>
        <a:lstStyle/>
        <a:p>
          <a:r>
            <a:rPr lang="uk-UA" b="1" i="1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позитивні наслідки</a:t>
          </a:r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56E0C80E-8F95-4FAC-8B33-54867EC7BA8D}" type="parTrans" cxnId="{0D848925-47FE-4E17-82BC-BFDB21D546C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3BFD432-DBBC-4402-BA06-28020850DBCC}" type="sibTrans" cxnId="{0D848925-47FE-4E17-82BC-BFDB21D546C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59462AED-8D37-4700-8E53-7ADA680FA7F9}">
      <dgm:prSet/>
      <dgm:spPr/>
      <dgm:t>
        <a:bodyPr/>
        <a:lstStyle/>
        <a:p>
          <a:r>
            <a:rPr lang="uk-UA" b="1" i="1" dirty="0" smtClean="0">
              <a:solidFill>
                <a:schemeClr val="accent2">
                  <a:lumMod val="50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rPr>
            <a:t>негативні наслідки</a:t>
          </a:r>
          <a:endParaRPr lang="uk-UA" b="1" i="1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64B94F24-E9AA-41E1-B8E5-752DA880D2EC}" type="parTrans" cxnId="{33C0C3A3-4665-4B08-9790-52B681762CE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CD2F44EB-5FB5-48A1-9AFF-73E491CCD69D}" type="sibTrans" cxnId="{33C0C3A3-4665-4B08-9790-52B681762CE5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245A730C-3CE6-400C-94E4-99DB80C8EF9F}">
      <dgm:prSet/>
      <dgm:spPr/>
      <dgm:t>
        <a:bodyPr/>
        <a:lstStyle/>
        <a:p>
          <a:r>
            <a:rPr lang="uk-UA" b="1" i="1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позитивні наслідки</a:t>
          </a:r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37921154-49A2-4D4B-8AB2-B41D81125A3A}" type="parTrans" cxnId="{AD612E5E-9C2B-4BBE-8A82-5782A975FFCE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7890D93A-01F9-4CA6-8192-042FD2455393}" type="sibTrans" cxnId="{AD612E5E-9C2B-4BBE-8A82-5782A975FFCE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9B467BEF-8918-405D-AED1-0194A77802D2}">
      <dgm:prSet/>
      <dgm:spPr/>
      <dgm:t>
        <a:bodyPr/>
        <a:lstStyle/>
        <a:p>
          <a:r>
            <a:rPr lang="uk-UA" b="1" i="1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негативні наслідки</a:t>
          </a:r>
          <a:endParaRPr lang="uk-UA" b="1" i="1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gm:t>
    </dgm:pt>
    <dgm:pt modelId="{368C41EA-7C7B-4CCD-BBC2-F620560539F4}" type="parTrans" cxnId="{CB8AB81D-4838-480E-8F55-C857EC6DAEB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48FD7FFB-D307-45D0-9FCA-370BAE2B0AF6}" type="sibTrans" cxnId="{CB8AB81D-4838-480E-8F55-C857EC6DAEBD}">
      <dgm:prSet/>
      <dgm:spPr/>
      <dgm:t>
        <a:bodyPr/>
        <a:lstStyle/>
        <a:p>
          <a:endParaRPr lang="uk-UA" b="1" i="1">
            <a:solidFill>
              <a:schemeClr val="accent2">
                <a:lumMod val="50000"/>
              </a:schemeClr>
            </a:solidFill>
          </a:endParaRPr>
        </a:p>
      </dgm:t>
    </dgm:pt>
    <dgm:pt modelId="{A8822679-D429-4B0F-9193-941020ACC3F4}" type="pres">
      <dgm:prSet presAssocID="{AF291823-BC7A-42A5-8F0A-EEDD6C7701E6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9CA97F98-1F84-436E-9A9A-FCFD5E26D5FB}" type="pres">
      <dgm:prSet presAssocID="{E802113B-403F-4C40-A29C-18E72465E789}" presName="hierRoot1" presStyleCnt="0">
        <dgm:presLayoutVars>
          <dgm:hierBranch val="init"/>
        </dgm:presLayoutVars>
      </dgm:prSet>
      <dgm:spPr/>
    </dgm:pt>
    <dgm:pt modelId="{DCCC0045-6E7E-461F-B55B-35675D0F8D47}" type="pres">
      <dgm:prSet presAssocID="{E802113B-403F-4C40-A29C-18E72465E789}" presName="rootComposite1" presStyleCnt="0"/>
      <dgm:spPr/>
    </dgm:pt>
    <dgm:pt modelId="{C494E8F0-5A38-47B5-BBCC-F4A8180EA6AD}" type="pres">
      <dgm:prSet presAssocID="{E802113B-403F-4C40-A29C-18E72465E789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A31932E-BAE6-44B6-B1A3-FD5BDB0170B8}" type="pres">
      <dgm:prSet presAssocID="{E802113B-403F-4C40-A29C-18E72465E789}" presName="topArc1" presStyleLbl="parChTrans1D1" presStyleIdx="0" presStyleCnt="20"/>
      <dgm:spPr/>
    </dgm:pt>
    <dgm:pt modelId="{09EC377B-BD7B-4DF8-A627-6E5D2CE84B2B}" type="pres">
      <dgm:prSet presAssocID="{E802113B-403F-4C40-A29C-18E72465E789}" presName="bottomArc1" presStyleLbl="parChTrans1D1" presStyleIdx="1" presStyleCnt="20"/>
      <dgm:spPr/>
    </dgm:pt>
    <dgm:pt modelId="{E472CDB5-3CEB-4A25-8BE1-B0E14BA4BD0B}" type="pres">
      <dgm:prSet presAssocID="{E802113B-403F-4C40-A29C-18E72465E789}" presName="topConnNode1" presStyleLbl="node1" presStyleIdx="0" presStyleCnt="0"/>
      <dgm:spPr/>
      <dgm:t>
        <a:bodyPr/>
        <a:lstStyle/>
        <a:p>
          <a:endParaRPr lang="uk-UA"/>
        </a:p>
      </dgm:t>
    </dgm:pt>
    <dgm:pt modelId="{01921FCF-7488-41A6-AA19-5000087DCD71}" type="pres">
      <dgm:prSet presAssocID="{E802113B-403F-4C40-A29C-18E72465E789}" presName="hierChild2" presStyleCnt="0"/>
      <dgm:spPr/>
    </dgm:pt>
    <dgm:pt modelId="{2E244CDA-3177-416B-B2EE-23A0F6AD968B}" type="pres">
      <dgm:prSet presAssocID="{82B6E817-B897-4D18-A619-2B01252A3490}" presName="Name28" presStyleLbl="parChTrans1D2" presStyleIdx="0" presStyleCnt="3"/>
      <dgm:spPr/>
      <dgm:t>
        <a:bodyPr/>
        <a:lstStyle/>
        <a:p>
          <a:endParaRPr lang="uk-UA"/>
        </a:p>
      </dgm:t>
    </dgm:pt>
    <dgm:pt modelId="{3ECBEAF4-A252-47E0-8A09-2F34F501A1FC}" type="pres">
      <dgm:prSet presAssocID="{D9DFCBB6-B931-4748-8992-CC11622D4211}" presName="hierRoot2" presStyleCnt="0">
        <dgm:presLayoutVars>
          <dgm:hierBranch val="init"/>
        </dgm:presLayoutVars>
      </dgm:prSet>
      <dgm:spPr/>
    </dgm:pt>
    <dgm:pt modelId="{7A24E6BF-52E1-498C-9E7E-DD6C6A084CE4}" type="pres">
      <dgm:prSet presAssocID="{D9DFCBB6-B931-4748-8992-CC11622D4211}" presName="rootComposite2" presStyleCnt="0"/>
      <dgm:spPr/>
    </dgm:pt>
    <dgm:pt modelId="{490A20F2-A71F-486C-BC4E-F40C1A202EC7}" type="pres">
      <dgm:prSet presAssocID="{D9DFCBB6-B931-4748-8992-CC11622D4211}" presName="rootText2" presStyleLbl="alignAcc1" presStyleIdx="0" presStyleCnt="0" custLinFactNeighborX="43163" custLinFactNeighborY="-62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DB228AF4-428F-4F94-801A-4A9F5101F290}" type="pres">
      <dgm:prSet presAssocID="{D9DFCBB6-B931-4748-8992-CC11622D4211}" presName="topArc2" presStyleLbl="parChTrans1D1" presStyleIdx="2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D467D81E-BA77-44D1-B8DD-3CA07972090F}" type="pres">
      <dgm:prSet presAssocID="{D9DFCBB6-B931-4748-8992-CC11622D4211}" presName="bottomArc2" presStyleLbl="parChTrans1D1" presStyleIdx="3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CD96463C-A849-44E8-BD83-34CAEFB3D760}" type="pres">
      <dgm:prSet presAssocID="{D9DFCBB6-B931-4748-8992-CC11622D4211}" presName="topConnNode2" presStyleLbl="node2" presStyleIdx="0" presStyleCnt="0"/>
      <dgm:spPr/>
      <dgm:t>
        <a:bodyPr/>
        <a:lstStyle/>
        <a:p>
          <a:endParaRPr lang="uk-UA"/>
        </a:p>
      </dgm:t>
    </dgm:pt>
    <dgm:pt modelId="{A46DB321-1A85-4FEF-89AC-2B978E2990FD}" type="pres">
      <dgm:prSet presAssocID="{D9DFCBB6-B931-4748-8992-CC11622D4211}" presName="hierChild4" presStyleCnt="0"/>
      <dgm:spPr/>
    </dgm:pt>
    <dgm:pt modelId="{F4AFB77C-39D2-4B52-AB37-C1794BF3A86E}" type="pres">
      <dgm:prSet presAssocID="{D7C23013-FD81-438B-82E7-E1EFA36E4C2A}" presName="Name28" presStyleLbl="parChTrans1D3" presStyleIdx="0" presStyleCnt="6"/>
      <dgm:spPr/>
      <dgm:t>
        <a:bodyPr/>
        <a:lstStyle/>
        <a:p>
          <a:endParaRPr lang="uk-UA"/>
        </a:p>
      </dgm:t>
    </dgm:pt>
    <dgm:pt modelId="{919F6170-2FB0-4EA3-952B-5533462C7237}" type="pres">
      <dgm:prSet presAssocID="{BBA3EFBD-F021-471A-ACFE-8A2EF3DEC9F2}" presName="hierRoot2" presStyleCnt="0">
        <dgm:presLayoutVars>
          <dgm:hierBranch val="init"/>
        </dgm:presLayoutVars>
      </dgm:prSet>
      <dgm:spPr/>
    </dgm:pt>
    <dgm:pt modelId="{11917DCA-91F0-4AFB-987D-E38B83455867}" type="pres">
      <dgm:prSet presAssocID="{BBA3EFBD-F021-471A-ACFE-8A2EF3DEC9F2}" presName="rootComposite2" presStyleCnt="0"/>
      <dgm:spPr/>
    </dgm:pt>
    <dgm:pt modelId="{3F8E66B0-8EF7-41C8-B526-80E1D7CE6411}" type="pres">
      <dgm:prSet presAssocID="{BBA3EFBD-F021-471A-ACFE-8A2EF3DEC9F2}" presName="rootText2" presStyleLbl="alignAcc1" presStyleIdx="0" presStyleCnt="0" custLinFactNeighborX="-86187" custLinFactNeighborY="-5335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B4DBB9A-C60F-40EE-A532-37BCA75FC988}" type="pres">
      <dgm:prSet presAssocID="{BBA3EFBD-F021-471A-ACFE-8A2EF3DEC9F2}" presName="topArc2" presStyleLbl="parChTrans1D1" presStyleIdx="4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24EA16B4-E1AA-449B-8915-CF5B9A397613}" type="pres">
      <dgm:prSet presAssocID="{BBA3EFBD-F021-471A-ACFE-8A2EF3DEC9F2}" presName="bottomArc2" presStyleLbl="parChTrans1D1" presStyleIdx="5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A247DAA5-DAF6-4F43-B0AD-F7BE3507DE1B}" type="pres">
      <dgm:prSet presAssocID="{BBA3EFBD-F021-471A-ACFE-8A2EF3DEC9F2}" presName="topConnNode2" presStyleLbl="node3" presStyleIdx="0" presStyleCnt="0"/>
      <dgm:spPr/>
      <dgm:t>
        <a:bodyPr/>
        <a:lstStyle/>
        <a:p>
          <a:endParaRPr lang="uk-UA"/>
        </a:p>
      </dgm:t>
    </dgm:pt>
    <dgm:pt modelId="{D0BA33F9-0C18-4A22-B4A9-81921A9B476D}" type="pres">
      <dgm:prSet presAssocID="{BBA3EFBD-F021-471A-ACFE-8A2EF3DEC9F2}" presName="hierChild4" presStyleCnt="0"/>
      <dgm:spPr/>
    </dgm:pt>
    <dgm:pt modelId="{255E9A29-181D-4B3A-8FA9-10CF14B948A3}" type="pres">
      <dgm:prSet presAssocID="{BBA3EFBD-F021-471A-ACFE-8A2EF3DEC9F2}" presName="hierChild5" presStyleCnt="0"/>
      <dgm:spPr/>
    </dgm:pt>
    <dgm:pt modelId="{D1A66586-68F1-45D6-8943-BC8464BC598F}" type="pres">
      <dgm:prSet presAssocID="{7985B230-70F9-49BF-ABD8-E17ADE1E0FD0}" presName="Name28" presStyleLbl="parChTrans1D3" presStyleIdx="1" presStyleCnt="6"/>
      <dgm:spPr/>
      <dgm:t>
        <a:bodyPr/>
        <a:lstStyle/>
        <a:p>
          <a:endParaRPr lang="uk-UA"/>
        </a:p>
      </dgm:t>
    </dgm:pt>
    <dgm:pt modelId="{112D48A6-EC4B-4C15-A7CA-851813D81357}" type="pres">
      <dgm:prSet presAssocID="{A611179D-0013-49A0-809E-4C75019DD4D7}" presName="hierRoot2" presStyleCnt="0">
        <dgm:presLayoutVars>
          <dgm:hierBranch val="init"/>
        </dgm:presLayoutVars>
      </dgm:prSet>
      <dgm:spPr/>
    </dgm:pt>
    <dgm:pt modelId="{0850AEBB-C566-4848-B156-CE98ED7830BC}" type="pres">
      <dgm:prSet presAssocID="{A611179D-0013-49A0-809E-4C75019DD4D7}" presName="rootComposite2" presStyleCnt="0"/>
      <dgm:spPr/>
    </dgm:pt>
    <dgm:pt modelId="{A0BCA5F3-E3FE-48DB-BEC9-F91E7E64C33D}" type="pres">
      <dgm:prSet presAssocID="{A611179D-0013-49A0-809E-4C75019DD4D7}" presName="rootText2" presStyleLbl="alignAcc1" presStyleIdx="0" presStyleCnt="0" custLinFactNeighborX="-86187" custLinFactNeighborY="-5335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87948AA-F17E-4FCE-B576-B9A423371C64}" type="pres">
      <dgm:prSet presAssocID="{A611179D-0013-49A0-809E-4C75019DD4D7}" presName="topArc2" presStyleLbl="parChTrans1D1" presStyleIdx="6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C35EC4CF-3B16-408B-A21A-946AEE3F8FF2}" type="pres">
      <dgm:prSet presAssocID="{A611179D-0013-49A0-809E-4C75019DD4D7}" presName="bottomArc2" presStyleLbl="parChTrans1D1" presStyleIdx="7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9F0FD580-673D-4051-BBD8-714086202EB0}" type="pres">
      <dgm:prSet presAssocID="{A611179D-0013-49A0-809E-4C75019DD4D7}" presName="topConnNode2" presStyleLbl="node3" presStyleIdx="0" presStyleCnt="0"/>
      <dgm:spPr/>
      <dgm:t>
        <a:bodyPr/>
        <a:lstStyle/>
        <a:p>
          <a:endParaRPr lang="uk-UA"/>
        </a:p>
      </dgm:t>
    </dgm:pt>
    <dgm:pt modelId="{C0C343A6-0DB4-479E-B9B8-813BD58B3720}" type="pres">
      <dgm:prSet presAssocID="{A611179D-0013-49A0-809E-4C75019DD4D7}" presName="hierChild4" presStyleCnt="0"/>
      <dgm:spPr/>
    </dgm:pt>
    <dgm:pt modelId="{A95AE16C-DC1E-4B28-8B79-00B3507D395E}" type="pres">
      <dgm:prSet presAssocID="{A611179D-0013-49A0-809E-4C75019DD4D7}" presName="hierChild5" presStyleCnt="0"/>
      <dgm:spPr/>
    </dgm:pt>
    <dgm:pt modelId="{7B1AAE8D-3C19-4652-B6D9-1B370D4DA5F6}" type="pres">
      <dgm:prSet presAssocID="{D9DFCBB6-B931-4748-8992-CC11622D4211}" presName="hierChild5" presStyleCnt="0"/>
      <dgm:spPr/>
    </dgm:pt>
    <dgm:pt modelId="{2A91E27A-6F2D-4C30-A32D-DE5E4F92BE76}" type="pres">
      <dgm:prSet presAssocID="{A8682F56-EFBE-474C-9B1B-B6FC1B787CCB}" presName="Name28" presStyleLbl="parChTrans1D2" presStyleIdx="1" presStyleCnt="3"/>
      <dgm:spPr/>
      <dgm:t>
        <a:bodyPr/>
        <a:lstStyle/>
        <a:p>
          <a:endParaRPr lang="uk-UA"/>
        </a:p>
      </dgm:t>
    </dgm:pt>
    <dgm:pt modelId="{4495E092-EC38-47F2-B1CA-A3AD4D3A1A0F}" type="pres">
      <dgm:prSet presAssocID="{FEE77CD2-EA1D-410F-B729-D5E58222D576}" presName="hierRoot2" presStyleCnt="0">
        <dgm:presLayoutVars>
          <dgm:hierBranch val="init"/>
        </dgm:presLayoutVars>
      </dgm:prSet>
      <dgm:spPr/>
    </dgm:pt>
    <dgm:pt modelId="{8ECD3FD3-8270-4109-949C-B02B24D552DE}" type="pres">
      <dgm:prSet presAssocID="{FEE77CD2-EA1D-410F-B729-D5E58222D576}" presName="rootComposite2" presStyleCnt="0"/>
      <dgm:spPr/>
    </dgm:pt>
    <dgm:pt modelId="{712B1F74-5105-4CAE-8571-ADF2EC98BABC}" type="pres">
      <dgm:prSet presAssocID="{FEE77CD2-EA1D-410F-B729-D5E58222D57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91F1B3A-5324-4401-8B93-A61A098E545D}" type="pres">
      <dgm:prSet presAssocID="{FEE77CD2-EA1D-410F-B729-D5E58222D576}" presName="topArc2" presStyleLbl="parChTrans1D1" presStyleIdx="8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0831ED3E-2DC9-444F-B1F9-FDE469B6B71D}" type="pres">
      <dgm:prSet presAssocID="{FEE77CD2-EA1D-410F-B729-D5E58222D576}" presName="bottomArc2" presStyleLbl="parChTrans1D1" presStyleIdx="9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8B08BDBC-7DAB-4274-B767-B9E724399643}" type="pres">
      <dgm:prSet presAssocID="{FEE77CD2-EA1D-410F-B729-D5E58222D576}" presName="topConnNode2" presStyleLbl="node2" presStyleIdx="0" presStyleCnt="0"/>
      <dgm:spPr/>
      <dgm:t>
        <a:bodyPr/>
        <a:lstStyle/>
        <a:p>
          <a:endParaRPr lang="uk-UA"/>
        </a:p>
      </dgm:t>
    </dgm:pt>
    <dgm:pt modelId="{998CA334-0DE7-4D22-9A48-F8DF42AED983}" type="pres">
      <dgm:prSet presAssocID="{FEE77CD2-EA1D-410F-B729-D5E58222D576}" presName="hierChild4" presStyleCnt="0"/>
      <dgm:spPr/>
    </dgm:pt>
    <dgm:pt modelId="{C252A592-D4EE-419F-9D15-42CBC202A8EC}" type="pres">
      <dgm:prSet presAssocID="{56E0C80E-8F95-4FAC-8B33-54867EC7BA8D}" presName="Name28" presStyleLbl="parChTrans1D3" presStyleIdx="2" presStyleCnt="6"/>
      <dgm:spPr/>
      <dgm:t>
        <a:bodyPr/>
        <a:lstStyle/>
        <a:p>
          <a:endParaRPr lang="uk-UA"/>
        </a:p>
      </dgm:t>
    </dgm:pt>
    <dgm:pt modelId="{21592910-7814-4EB3-97A2-F46CBBBA75BE}" type="pres">
      <dgm:prSet presAssocID="{4B8CD82F-C172-4EB1-B959-508A12ABE50C}" presName="hierRoot2" presStyleCnt="0">
        <dgm:presLayoutVars>
          <dgm:hierBranch val="init"/>
        </dgm:presLayoutVars>
      </dgm:prSet>
      <dgm:spPr/>
    </dgm:pt>
    <dgm:pt modelId="{EBD18B80-81A8-48FF-AAAE-BA5F97FBCFCA}" type="pres">
      <dgm:prSet presAssocID="{4B8CD82F-C172-4EB1-B959-508A12ABE50C}" presName="rootComposite2" presStyleCnt="0"/>
      <dgm:spPr/>
    </dgm:pt>
    <dgm:pt modelId="{02C1265A-4B9F-415F-B917-3C195BC0CA08}" type="pres">
      <dgm:prSet presAssocID="{4B8CD82F-C172-4EB1-B959-508A12ABE50C}" presName="rootText2" presStyleLbl="alignAcc1" presStyleIdx="0" presStyleCnt="0" custLinFactNeighborX="-21804" custLinFactNeighborY="1212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9AB51F4-4771-4884-B705-13D0332AE405}" type="pres">
      <dgm:prSet presAssocID="{4B8CD82F-C172-4EB1-B959-508A12ABE50C}" presName="topArc2" presStyleLbl="parChTrans1D1" presStyleIdx="10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7BED1F60-C69D-430A-A62F-C27D3351F837}" type="pres">
      <dgm:prSet presAssocID="{4B8CD82F-C172-4EB1-B959-508A12ABE50C}" presName="bottomArc2" presStyleLbl="parChTrans1D1" presStyleIdx="11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24B6BD89-BBCC-4507-8DD7-02E30B46C824}" type="pres">
      <dgm:prSet presAssocID="{4B8CD82F-C172-4EB1-B959-508A12ABE50C}" presName="topConnNode2" presStyleLbl="node3" presStyleIdx="0" presStyleCnt="0"/>
      <dgm:spPr/>
      <dgm:t>
        <a:bodyPr/>
        <a:lstStyle/>
        <a:p>
          <a:endParaRPr lang="uk-UA"/>
        </a:p>
      </dgm:t>
    </dgm:pt>
    <dgm:pt modelId="{CEDABDA9-FD2B-4AC7-9A08-4965DE282CBF}" type="pres">
      <dgm:prSet presAssocID="{4B8CD82F-C172-4EB1-B959-508A12ABE50C}" presName="hierChild4" presStyleCnt="0"/>
      <dgm:spPr/>
    </dgm:pt>
    <dgm:pt modelId="{C474156B-5212-45CC-BBAF-945C8FA2082F}" type="pres">
      <dgm:prSet presAssocID="{4B8CD82F-C172-4EB1-B959-508A12ABE50C}" presName="hierChild5" presStyleCnt="0"/>
      <dgm:spPr/>
    </dgm:pt>
    <dgm:pt modelId="{A70E0A77-BEDF-472A-84FB-F83E24BB4454}" type="pres">
      <dgm:prSet presAssocID="{64B94F24-E9AA-41E1-B8E5-752DA880D2EC}" presName="Name28" presStyleLbl="parChTrans1D3" presStyleIdx="3" presStyleCnt="6"/>
      <dgm:spPr/>
      <dgm:t>
        <a:bodyPr/>
        <a:lstStyle/>
        <a:p>
          <a:endParaRPr lang="uk-UA"/>
        </a:p>
      </dgm:t>
    </dgm:pt>
    <dgm:pt modelId="{37E4FB79-9F25-418F-8DD7-DCBA0420CB39}" type="pres">
      <dgm:prSet presAssocID="{59462AED-8D37-4700-8E53-7ADA680FA7F9}" presName="hierRoot2" presStyleCnt="0">
        <dgm:presLayoutVars>
          <dgm:hierBranch val="init"/>
        </dgm:presLayoutVars>
      </dgm:prSet>
      <dgm:spPr/>
    </dgm:pt>
    <dgm:pt modelId="{12CA96D4-1960-4607-BE76-DAFE751ACEB6}" type="pres">
      <dgm:prSet presAssocID="{59462AED-8D37-4700-8E53-7ADA680FA7F9}" presName="rootComposite2" presStyleCnt="0"/>
      <dgm:spPr/>
    </dgm:pt>
    <dgm:pt modelId="{E4AD0FB0-D9CB-48BE-9D71-ED13F22CF813}" type="pres">
      <dgm:prSet presAssocID="{59462AED-8D37-4700-8E53-7ADA680FA7F9}" presName="rootText2" presStyleLbl="alignAcc1" presStyleIdx="0" presStyleCnt="0" custLinFactX="-4049" custLinFactY="-100000" custLinFactNeighborX="-100000" custLinFactNeighborY="-10965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44116AFD-CB4D-4AD2-B779-26B8F22DBB02}" type="pres">
      <dgm:prSet presAssocID="{59462AED-8D37-4700-8E53-7ADA680FA7F9}" presName="topArc2" presStyleLbl="parChTrans1D1" presStyleIdx="12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878EC8AE-7500-430B-9262-C5CF9C5780D6}" type="pres">
      <dgm:prSet presAssocID="{59462AED-8D37-4700-8E53-7ADA680FA7F9}" presName="bottomArc2" presStyleLbl="parChTrans1D1" presStyleIdx="13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662C0D90-96B4-42E9-97A7-06AF7F30E34E}" type="pres">
      <dgm:prSet presAssocID="{59462AED-8D37-4700-8E53-7ADA680FA7F9}" presName="topConnNode2" presStyleLbl="node3" presStyleIdx="0" presStyleCnt="0"/>
      <dgm:spPr/>
      <dgm:t>
        <a:bodyPr/>
        <a:lstStyle/>
        <a:p>
          <a:endParaRPr lang="uk-UA"/>
        </a:p>
      </dgm:t>
    </dgm:pt>
    <dgm:pt modelId="{1F515605-DFB6-4E56-BA95-A1D18A524822}" type="pres">
      <dgm:prSet presAssocID="{59462AED-8D37-4700-8E53-7ADA680FA7F9}" presName="hierChild4" presStyleCnt="0"/>
      <dgm:spPr/>
    </dgm:pt>
    <dgm:pt modelId="{9AB4EABE-C38A-4CF8-83CD-62A2F5773E0B}" type="pres">
      <dgm:prSet presAssocID="{59462AED-8D37-4700-8E53-7ADA680FA7F9}" presName="hierChild5" presStyleCnt="0"/>
      <dgm:spPr/>
    </dgm:pt>
    <dgm:pt modelId="{69AE3AC8-861C-4D95-A249-FF1165520457}" type="pres">
      <dgm:prSet presAssocID="{FEE77CD2-EA1D-410F-B729-D5E58222D576}" presName="hierChild5" presStyleCnt="0"/>
      <dgm:spPr/>
    </dgm:pt>
    <dgm:pt modelId="{494980C8-76A5-4D47-9696-B31C5AFF5149}" type="pres">
      <dgm:prSet presAssocID="{188D5027-0739-4907-9AC6-26BF44DB80F5}" presName="Name28" presStyleLbl="parChTrans1D2" presStyleIdx="2" presStyleCnt="3"/>
      <dgm:spPr/>
      <dgm:t>
        <a:bodyPr/>
        <a:lstStyle/>
        <a:p>
          <a:endParaRPr lang="uk-UA"/>
        </a:p>
      </dgm:t>
    </dgm:pt>
    <dgm:pt modelId="{A0750B52-EFEB-423A-828F-7058D9EB2A0A}" type="pres">
      <dgm:prSet presAssocID="{9D4F7A24-7D97-4EB1-9741-4017BB4D44C4}" presName="hierRoot2" presStyleCnt="0">
        <dgm:presLayoutVars>
          <dgm:hierBranch val="init"/>
        </dgm:presLayoutVars>
      </dgm:prSet>
      <dgm:spPr/>
    </dgm:pt>
    <dgm:pt modelId="{73B9095E-4909-42F1-9A14-665ECDF74798}" type="pres">
      <dgm:prSet presAssocID="{9D4F7A24-7D97-4EB1-9741-4017BB4D44C4}" presName="rootComposite2" presStyleCnt="0"/>
      <dgm:spPr/>
    </dgm:pt>
    <dgm:pt modelId="{E00220FE-34E4-44A8-BD0C-5A44BBF0674D}" type="pres">
      <dgm:prSet presAssocID="{9D4F7A24-7D97-4EB1-9741-4017BB4D44C4}" presName="rootText2" presStyleLbl="alignAcc1" presStyleIdx="0" presStyleCnt="0" custLinFactNeighborX="-31317" custLinFactNeighborY="-671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CA95CD6A-3B59-4E9D-A070-53516E98324E}" type="pres">
      <dgm:prSet presAssocID="{9D4F7A24-7D97-4EB1-9741-4017BB4D44C4}" presName="topArc2" presStyleLbl="parChTrans1D1" presStyleIdx="14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8075A78E-F0E9-40D7-B8C6-A44D3FB226B9}" type="pres">
      <dgm:prSet presAssocID="{9D4F7A24-7D97-4EB1-9741-4017BB4D44C4}" presName="bottomArc2" presStyleLbl="parChTrans1D1" presStyleIdx="15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E14C53CC-F3D9-46DD-A064-F3FBACF3A882}" type="pres">
      <dgm:prSet presAssocID="{9D4F7A24-7D97-4EB1-9741-4017BB4D44C4}" presName="topConnNode2" presStyleLbl="node2" presStyleIdx="0" presStyleCnt="0"/>
      <dgm:spPr/>
      <dgm:t>
        <a:bodyPr/>
        <a:lstStyle/>
        <a:p>
          <a:endParaRPr lang="uk-UA"/>
        </a:p>
      </dgm:t>
    </dgm:pt>
    <dgm:pt modelId="{AE9E81AA-D44A-4F28-A4A7-0F5E12C7F21B}" type="pres">
      <dgm:prSet presAssocID="{9D4F7A24-7D97-4EB1-9741-4017BB4D44C4}" presName="hierChild4" presStyleCnt="0"/>
      <dgm:spPr/>
    </dgm:pt>
    <dgm:pt modelId="{CA4E48A9-C5A3-49FE-8847-829A0DE98C81}" type="pres">
      <dgm:prSet presAssocID="{37921154-49A2-4D4B-8AB2-B41D81125A3A}" presName="Name28" presStyleLbl="parChTrans1D3" presStyleIdx="4" presStyleCnt="6"/>
      <dgm:spPr/>
      <dgm:t>
        <a:bodyPr/>
        <a:lstStyle/>
        <a:p>
          <a:endParaRPr lang="uk-UA"/>
        </a:p>
      </dgm:t>
    </dgm:pt>
    <dgm:pt modelId="{EA116FF0-52A7-4269-A001-062542752DDA}" type="pres">
      <dgm:prSet presAssocID="{245A730C-3CE6-400C-94E4-99DB80C8EF9F}" presName="hierRoot2" presStyleCnt="0">
        <dgm:presLayoutVars>
          <dgm:hierBranch val="init"/>
        </dgm:presLayoutVars>
      </dgm:prSet>
      <dgm:spPr/>
    </dgm:pt>
    <dgm:pt modelId="{1C63DCEE-4FD5-4B4F-B729-360F3DA97E7B}" type="pres">
      <dgm:prSet presAssocID="{245A730C-3CE6-400C-94E4-99DB80C8EF9F}" presName="rootComposite2" presStyleCnt="0"/>
      <dgm:spPr/>
    </dgm:pt>
    <dgm:pt modelId="{90736C10-EC46-4B94-9D8C-1689A7F003B8}" type="pres">
      <dgm:prSet presAssocID="{245A730C-3CE6-400C-94E4-99DB80C8EF9F}" presName="rootText2" presStyleLbl="alignAcc1" presStyleIdx="0" presStyleCnt="0" custLinFactNeighborX="-42679" custLinFactNeighborY="-7727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2B0932D-B367-432A-BFCC-2480548E3519}" type="pres">
      <dgm:prSet presAssocID="{245A730C-3CE6-400C-94E4-99DB80C8EF9F}" presName="topArc2" presStyleLbl="parChTrans1D1" presStyleIdx="16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47C2C621-FED2-4CCC-9BF1-AA3195A77E24}" type="pres">
      <dgm:prSet presAssocID="{245A730C-3CE6-400C-94E4-99DB80C8EF9F}" presName="bottomArc2" presStyleLbl="parChTrans1D1" presStyleIdx="17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99989CB2-0873-455E-B87D-117E7633725F}" type="pres">
      <dgm:prSet presAssocID="{245A730C-3CE6-400C-94E4-99DB80C8EF9F}" presName="topConnNode2" presStyleLbl="node3" presStyleIdx="0" presStyleCnt="0"/>
      <dgm:spPr/>
      <dgm:t>
        <a:bodyPr/>
        <a:lstStyle/>
        <a:p>
          <a:endParaRPr lang="uk-UA"/>
        </a:p>
      </dgm:t>
    </dgm:pt>
    <dgm:pt modelId="{D0C09034-DBD4-4512-9FE1-759EA8CE1AB4}" type="pres">
      <dgm:prSet presAssocID="{245A730C-3CE6-400C-94E4-99DB80C8EF9F}" presName="hierChild4" presStyleCnt="0"/>
      <dgm:spPr/>
    </dgm:pt>
    <dgm:pt modelId="{A557444D-6789-493F-873B-78AA8E0F2169}" type="pres">
      <dgm:prSet presAssocID="{245A730C-3CE6-400C-94E4-99DB80C8EF9F}" presName="hierChild5" presStyleCnt="0"/>
      <dgm:spPr/>
    </dgm:pt>
    <dgm:pt modelId="{BDAF676E-6C66-42FA-8741-6BC00AEF1765}" type="pres">
      <dgm:prSet presAssocID="{368C41EA-7C7B-4CCD-BBC2-F620560539F4}" presName="Name28" presStyleLbl="parChTrans1D3" presStyleIdx="5" presStyleCnt="6"/>
      <dgm:spPr/>
      <dgm:t>
        <a:bodyPr/>
        <a:lstStyle/>
        <a:p>
          <a:endParaRPr lang="uk-UA"/>
        </a:p>
      </dgm:t>
    </dgm:pt>
    <dgm:pt modelId="{3B8B635A-6D23-46F5-9924-39282F92240D}" type="pres">
      <dgm:prSet presAssocID="{9B467BEF-8918-405D-AED1-0194A77802D2}" presName="hierRoot2" presStyleCnt="0">
        <dgm:presLayoutVars>
          <dgm:hierBranch val="init"/>
        </dgm:presLayoutVars>
      </dgm:prSet>
      <dgm:spPr/>
    </dgm:pt>
    <dgm:pt modelId="{F16861CD-B10C-4BD1-9561-8B590CA40A19}" type="pres">
      <dgm:prSet presAssocID="{9B467BEF-8918-405D-AED1-0194A77802D2}" presName="rootComposite2" presStyleCnt="0"/>
      <dgm:spPr/>
    </dgm:pt>
    <dgm:pt modelId="{247AFB16-FD9F-4155-8947-3B0FDF06EC6E}" type="pres">
      <dgm:prSet presAssocID="{9B467BEF-8918-405D-AED1-0194A77802D2}" presName="rootText2" presStyleLbl="alignAcc1" presStyleIdx="0" presStyleCnt="0" custLinFactNeighborX="-42679" custLinFactNeighborY="-7727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8C9369D-E17B-4C57-8D01-0E356F08CB08}" type="pres">
      <dgm:prSet presAssocID="{9B467BEF-8918-405D-AED1-0194A77802D2}" presName="topArc2" presStyleLbl="parChTrans1D1" presStyleIdx="18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43FFAF69-B206-400F-8B49-B1EF4DCE3A6C}" type="pres">
      <dgm:prSet presAssocID="{9B467BEF-8918-405D-AED1-0194A77802D2}" presName="bottomArc2" presStyleLbl="parChTrans1D1" presStyleIdx="19" presStyleCnt="20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</dgm:pt>
    <dgm:pt modelId="{39C6C061-DBA2-4A1C-88DF-C45976CBAC08}" type="pres">
      <dgm:prSet presAssocID="{9B467BEF-8918-405D-AED1-0194A77802D2}" presName="topConnNode2" presStyleLbl="node3" presStyleIdx="0" presStyleCnt="0"/>
      <dgm:spPr/>
      <dgm:t>
        <a:bodyPr/>
        <a:lstStyle/>
        <a:p>
          <a:endParaRPr lang="uk-UA"/>
        </a:p>
      </dgm:t>
    </dgm:pt>
    <dgm:pt modelId="{86C7F716-E123-4BB1-8883-3BAAD4853DD8}" type="pres">
      <dgm:prSet presAssocID="{9B467BEF-8918-405D-AED1-0194A77802D2}" presName="hierChild4" presStyleCnt="0"/>
      <dgm:spPr/>
    </dgm:pt>
    <dgm:pt modelId="{CC9861D6-D87E-449B-8ACF-2DC33911ED23}" type="pres">
      <dgm:prSet presAssocID="{9B467BEF-8918-405D-AED1-0194A77802D2}" presName="hierChild5" presStyleCnt="0"/>
      <dgm:spPr/>
    </dgm:pt>
    <dgm:pt modelId="{18DAEB1D-3C3C-4123-ADA2-AFFBD764AD69}" type="pres">
      <dgm:prSet presAssocID="{9D4F7A24-7D97-4EB1-9741-4017BB4D44C4}" presName="hierChild5" presStyleCnt="0"/>
      <dgm:spPr/>
    </dgm:pt>
    <dgm:pt modelId="{D94AC86D-7E7F-4F29-A858-2B01B88B14C9}" type="pres">
      <dgm:prSet presAssocID="{E802113B-403F-4C40-A29C-18E72465E789}" presName="hierChild3" presStyleCnt="0"/>
      <dgm:spPr/>
    </dgm:pt>
  </dgm:ptLst>
  <dgm:cxnLst>
    <dgm:cxn modelId="{CB8AB81D-4838-480E-8F55-C857EC6DAEBD}" srcId="{9D4F7A24-7D97-4EB1-9741-4017BB4D44C4}" destId="{9B467BEF-8918-405D-AED1-0194A77802D2}" srcOrd="1" destOrd="0" parTransId="{368C41EA-7C7B-4CCD-BBC2-F620560539F4}" sibTransId="{48FD7FFB-D307-45D0-9FCA-370BAE2B0AF6}"/>
    <dgm:cxn modelId="{AD612E5E-9C2B-4BBE-8A82-5782A975FFCE}" srcId="{9D4F7A24-7D97-4EB1-9741-4017BB4D44C4}" destId="{245A730C-3CE6-400C-94E4-99DB80C8EF9F}" srcOrd="0" destOrd="0" parTransId="{37921154-49A2-4D4B-8AB2-B41D81125A3A}" sibTransId="{7890D93A-01F9-4CA6-8192-042FD2455393}"/>
    <dgm:cxn modelId="{957D45C7-A592-47CD-8446-45E970FB04AF}" type="presOf" srcId="{245A730C-3CE6-400C-94E4-99DB80C8EF9F}" destId="{99989CB2-0873-455E-B87D-117E7633725F}" srcOrd="1" destOrd="0" presId="urn:microsoft.com/office/officeart/2008/layout/HalfCircleOrganizationChart"/>
    <dgm:cxn modelId="{8DA05746-437C-4335-997D-A20961854C76}" type="presOf" srcId="{9D4F7A24-7D97-4EB1-9741-4017BB4D44C4}" destId="{E14C53CC-F3D9-46DD-A064-F3FBACF3A882}" srcOrd="1" destOrd="0" presId="urn:microsoft.com/office/officeart/2008/layout/HalfCircleOrganizationChart"/>
    <dgm:cxn modelId="{2C86902F-2EA0-4913-BAEA-9609299A0296}" type="presOf" srcId="{E802113B-403F-4C40-A29C-18E72465E789}" destId="{E472CDB5-3CEB-4A25-8BE1-B0E14BA4BD0B}" srcOrd="1" destOrd="0" presId="urn:microsoft.com/office/officeart/2008/layout/HalfCircleOrganizationChart"/>
    <dgm:cxn modelId="{30D60CFD-8070-43D4-A7E8-C0A53E01F284}" type="presOf" srcId="{4B8CD82F-C172-4EB1-B959-508A12ABE50C}" destId="{02C1265A-4B9F-415F-B917-3C195BC0CA08}" srcOrd="0" destOrd="0" presId="urn:microsoft.com/office/officeart/2008/layout/HalfCircleOrganizationChart"/>
    <dgm:cxn modelId="{2303B836-CBD2-4A73-A340-E6BEDB8050BC}" type="presOf" srcId="{BBA3EFBD-F021-471A-ACFE-8A2EF3DEC9F2}" destId="{3F8E66B0-8EF7-41C8-B526-80E1D7CE6411}" srcOrd="0" destOrd="0" presId="urn:microsoft.com/office/officeart/2008/layout/HalfCircleOrganizationChart"/>
    <dgm:cxn modelId="{B50AFD34-55A2-46CA-B5A4-73C0C595AB7F}" type="presOf" srcId="{A8682F56-EFBE-474C-9B1B-B6FC1B787CCB}" destId="{2A91E27A-6F2D-4C30-A32D-DE5E4F92BE76}" srcOrd="0" destOrd="0" presId="urn:microsoft.com/office/officeart/2008/layout/HalfCircleOrganizationChart"/>
    <dgm:cxn modelId="{6FA48E69-2ECC-4E5E-AA02-E8190BA2302C}" type="presOf" srcId="{A611179D-0013-49A0-809E-4C75019DD4D7}" destId="{9F0FD580-673D-4051-BBD8-714086202EB0}" srcOrd="1" destOrd="0" presId="urn:microsoft.com/office/officeart/2008/layout/HalfCircleOrganizationChart"/>
    <dgm:cxn modelId="{1CEE7C68-ACC4-4B84-948A-5D19D944E967}" srcId="{E802113B-403F-4C40-A29C-18E72465E789}" destId="{FEE77CD2-EA1D-410F-B729-D5E58222D576}" srcOrd="1" destOrd="0" parTransId="{A8682F56-EFBE-474C-9B1B-B6FC1B787CCB}" sibTransId="{040C05E5-DD1C-4871-AF68-D1630D5187F1}"/>
    <dgm:cxn modelId="{4DD6B2E5-722F-4CA3-B9D7-3B8853249170}" type="presOf" srcId="{245A730C-3CE6-400C-94E4-99DB80C8EF9F}" destId="{90736C10-EC46-4B94-9D8C-1689A7F003B8}" srcOrd="0" destOrd="0" presId="urn:microsoft.com/office/officeart/2008/layout/HalfCircleOrganizationChart"/>
    <dgm:cxn modelId="{31C1107B-53BE-4222-84D0-1DE72BE09434}" type="presOf" srcId="{82B6E817-B897-4D18-A619-2B01252A3490}" destId="{2E244CDA-3177-416B-B2EE-23A0F6AD968B}" srcOrd="0" destOrd="0" presId="urn:microsoft.com/office/officeart/2008/layout/HalfCircleOrganizationChart"/>
    <dgm:cxn modelId="{F897BA35-583B-4E95-A2CF-9073B4C88158}" type="presOf" srcId="{56E0C80E-8F95-4FAC-8B33-54867EC7BA8D}" destId="{C252A592-D4EE-419F-9D15-42CBC202A8EC}" srcOrd="0" destOrd="0" presId="urn:microsoft.com/office/officeart/2008/layout/HalfCircleOrganizationChart"/>
    <dgm:cxn modelId="{54526924-3780-4729-AC42-13B676A1DFFA}" type="presOf" srcId="{AF291823-BC7A-42A5-8F0A-EEDD6C7701E6}" destId="{A8822679-D429-4B0F-9193-941020ACC3F4}" srcOrd="0" destOrd="0" presId="urn:microsoft.com/office/officeart/2008/layout/HalfCircleOrganizationChart"/>
    <dgm:cxn modelId="{F2223343-9F60-4092-B59A-88AF4B70EE1A}" type="presOf" srcId="{E802113B-403F-4C40-A29C-18E72465E789}" destId="{C494E8F0-5A38-47B5-BBCC-F4A8180EA6AD}" srcOrd="0" destOrd="0" presId="urn:microsoft.com/office/officeart/2008/layout/HalfCircleOrganizationChart"/>
    <dgm:cxn modelId="{63A45135-C8D8-4A93-8057-F61513447301}" type="presOf" srcId="{9D4F7A24-7D97-4EB1-9741-4017BB4D44C4}" destId="{E00220FE-34E4-44A8-BD0C-5A44BBF0674D}" srcOrd="0" destOrd="0" presId="urn:microsoft.com/office/officeart/2008/layout/HalfCircleOrganizationChart"/>
    <dgm:cxn modelId="{52CCE7A7-DE11-46CF-9D22-F3E40245BD09}" srcId="{E802113B-403F-4C40-A29C-18E72465E789}" destId="{9D4F7A24-7D97-4EB1-9741-4017BB4D44C4}" srcOrd="2" destOrd="0" parTransId="{188D5027-0739-4907-9AC6-26BF44DB80F5}" sibTransId="{45681450-3062-40DA-8C3E-E5D198265703}"/>
    <dgm:cxn modelId="{D4F10616-9B3E-42A3-97C2-63E1CA5427E0}" type="presOf" srcId="{9B467BEF-8918-405D-AED1-0194A77802D2}" destId="{247AFB16-FD9F-4155-8947-3B0FDF06EC6E}" srcOrd="0" destOrd="0" presId="urn:microsoft.com/office/officeart/2008/layout/HalfCircleOrganizationChart"/>
    <dgm:cxn modelId="{7016CBC9-4A96-4B60-B9E2-CDFBEF88FE09}" type="presOf" srcId="{D7C23013-FD81-438B-82E7-E1EFA36E4C2A}" destId="{F4AFB77C-39D2-4B52-AB37-C1794BF3A86E}" srcOrd="0" destOrd="0" presId="urn:microsoft.com/office/officeart/2008/layout/HalfCircleOrganizationChart"/>
    <dgm:cxn modelId="{DB3A748E-A9AA-40AF-92FF-A4BB4FAF6ACA}" type="presOf" srcId="{A611179D-0013-49A0-809E-4C75019DD4D7}" destId="{A0BCA5F3-E3FE-48DB-BEC9-F91E7E64C33D}" srcOrd="0" destOrd="0" presId="urn:microsoft.com/office/officeart/2008/layout/HalfCircleOrganizationChart"/>
    <dgm:cxn modelId="{AA3EAF76-C23C-40E8-9B68-DA2C267C8CAD}" type="presOf" srcId="{D9DFCBB6-B931-4748-8992-CC11622D4211}" destId="{490A20F2-A71F-486C-BC4E-F40C1A202EC7}" srcOrd="0" destOrd="0" presId="urn:microsoft.com/office/officeart/2008/layout/HalfCircleOrganizationChart"/>
    <dgm:cxn modelId="{AD6BF457-9E29-46ED-B5E2-4DDDAD4688A5}" srcId="{AF291823-BC7A-42A5-8F0A-EEDD6C7701E6}" destId="{E802113B-403F-4C40-A29C-18E72465E789}" srcOrd="0" destOrd="0" parTransId="{8820B77A-A6F1-4A40-9657-587F36EE974A}" sibTransId="{578C2461-A31F-404A-95A2-2A9554DFB3EF}"/>
    <dgm:cxn modelId="{83E49B0B-AB4D-4D7D-9C9F-73F31E5CFCC1}" type="presOf" srcId="{FEE77CD2-EA1D-410F-B729-D5E58222D576}" destId="{8B08BDBC-7DAB-4274-B767-B9E724399643}" srcOrd="1" destOrd="0" presId="urn:microsoft.com/office/officeart/2008/layout/HalfCircleOrganizationChart"/>
    <dgm:cxn modelId="{BC5DE446-B874-4493-B412-A7704206647C}" type="presOf" srcId="{FEE77CD2-EA1D-410F-B729-D5E58222D576}" destId="{712B1F74-5105-4CAE-8571-ADF2EC98BABC}" srcOrd="0" destOrd="0" presId="urn:microsoft.com/office/officeart/2008/layout/HalfCircleOrganizationChart"/>
    <dgm:cxn modelId="{5ECA893A-1E4B-4452-BAF3-5DEB3DEF6E2C}" type="presOf" srcId="{4B8CD82F-C172-4EB1-B959-508A12ABE50C}" destId="{24B6BD89-BBCC-4507-8DD7-02E30B46C824}" srcOrd="1" destOrd="0" presId="urn:microsoft.com/office/officeart/2008/layout/HalfCircleOrganizationChart"/>
    <dgm:cxn modelId="{FBD6E397-FE16-44AC-A612-18558D3E4659}" type="presOf" srcId="{59462AED-8D37-4700-8E53-7ADA680FA7F9}" destId="{E4AD0FB0-D9CB-48BE-9D71-ED13F22CF813}" srcOrd="0" destOrd="0" presId="urn:microsoft.com/office/officeart/2008/layout/HalfCircleOrganizationChart"/>
    <dgm:cxn modelId="{39D99705-B0BB-416B-AA21-870DA292268C}" type="presOf" srcId="{188D5027-0739-4907-9AC6-26BF44DB80F5}" destId="{494980C8-76A5-4D47-9696-B31C5AFF5149}" srcOrd="0" destOrd="0" presId="urn:microsoft.com/office/officeart/2008/layout/HalfCircleOrganizationChart"/>
    <dgm:cxn modelId="{9037C9AB-DB38-4749-BE06-39DEDBB3978D}" srcId="{D9DFCBB6-B931-4748-8992-CC11622D4211}" destId="{A611179D-0013-49A0-809E-4C75019DD4D7}" srcOrd="1" destOrd="0" parTransId="{7985B230-70F9-49BF-ABD8-E17ADE1E0FD0}" sibTransId="{9A905321-E9CC-4FFC-B025-63B03400839F}"/>
    <dgm:cxn modelId="{8A644790-C842-42E4-9678-507A93698DFA}" srcId="{E802113B-403F-4C40-A29C-18E72465E789}" destId="{D9DFCBB6-B931-4748-8992-CC11622D4211}" srcOrd="0" destOrd="0" parTransId="{82B6E817-B897-4D18-A619-2B01252A3490}" sibTransId="{9FA38DD7-3671-4EDC-A99B-7D97BD8D62B9}"/>
    <dgm:cxn modelId="{A904495A-2613-4148-B14B-6F596C4B6362}" type="presOf" srcId="{7985B230-70F9-49BF-ABD8-E17ADE1E0FD0}" destId="{D1A66586-68F1-45D6-8943-BC8464BC598F}" srcOrd="0" destOrd="0" presId="urn:microsoft.com/office/officeart/2008/layout/HalfCircleOrganizationChart"/>
    <dgm:cxn modelId="{0D848925-47FE-4E17-82BC-BFDB21D546CD}" srcId="{FEE77CD2-EA1D-410F-B729-D5E58222D576}" destId="{4B8CD82F-C172-4EB1-B959-508A12ABE50C}" srcOrd="0" destOrd="0" parTransId="{56E0C80E-8F95-4FAC-8B33-54867EC7BA8D}" sibTransId="{93BFD432-DBBC-4402-BA06-28020850DBCC}"/>
    <dgm:cxn modelId="{CA37F2FB-62D2-4203-9245-CBFD5EB4F96D}" type="presOf" srcId="{64B94F24-E9AA-41E1-B8E5-752DA880D2EC}" destId="{A70E0A77-BEDF-472A-84FB-F83E24BB4454}" srcOrd="0" destOrd="0" presId="urn:microsoft.com/office/officeart/2008/layout/HalfCircleOrganizationChart"/>
    <dgm:cxn modelId="{1058B531-6AA9-4340-8B44-1CDDF0BDAC91}" type="presOf" srcId="{368C41EA-7C7B-4CCD-BBC2-F620560539F4}" destId="{BDAF676E-6C66-42FA-8741-6BC00AEF1765}" srcOrd="0" destOrd="0" presId="urn:microsoft.com/office/officeart/2008/layout/HalfCircleOrganizationChart"/>
    <dgm:cxn modelId="{5F43F5B0-682D-47BB-AC76-2F343F5B5C4B}" type="presOf" srcId="{37921154-49A2-4D4B-8AB2-B41D81125A3A}" destId="{CA4E48A9-C5A3-49FE-8847-829A0DE98C81}" srcOrd="0" destOrd="0" presId="urn:microsoft.com/office/officeart/2008/layout/HalfCircleOrganizationChart"/>
    <dgm:cxn modelId="{83BDB292-4226-481E-BD47-9BB609899864}" type="presOf" srcId="{9B467BEF-8918-405D-AED1-0194A77802D2}" destId="{39C6C061-DBA2-4A1C-88DF-C45976CBAC08}" srcOrd="1" destOrd="0" presId="urn:microsoft.com/office/officeart/2008/layout/HalfCircleOrganizationChart"/>
    <dgm:cxn modelId="{F8F76134-48A8-418C-BC15-83BE43FE3F0E}" type="presOf" srcId="{D9DFCBB6-B931-4748-8992-CC11622D4211}" destId="{CD96463C-A849-44E8-BD83-34CAEFB3D760}" srcOrd="1" destOrd="0" presId="urn:microsoft.com/office/officeart/2008/layout/HalfCircleOrganizationChart"/>
    <dgm:cxn modelId="{B1F2F338-C322-4B64-A63B-CC1AFDFC69A5}" srcId="{D9DFCBB6-B931-4748-8992-CC11622D4211}" destId="{BBA3EFBD-F021-471A-ACFE-8A2EF3DEC9F2}" srcOrd="0" destOrd="0" parTransId="{D7C23013-FD81-438B-82E7-E1EFA36E4C2A}" sibTransId="{D8B0ECA0-5589-44B1-80D2-262849BEA2EF}"/>
    <dgm:cxn modelId="{66EC7B7C-DDD2-4B90-9B9E-A91D867CE7BA}" type="presOf" srcId="{BBA3EFBD-F021-471A-ACFE-8A2EF3DEC9F2}" destId="{A247DAA5-DAF6-4F43-B0AD-F7BE3507DE1B}" srcOrd="1" destOrd="0" presId="urn:microsoft.com/office/officeart/2008/layout/HalfCircleOrganizationChart"/>
    <dgm:cxn modelId="{33C0C3A3-4665-4B08-9790-52B681762CE5}" srcId="{FEE77CD2-EA1D-410F-B729-D5E58222D576}" destId="{59462AED-8D37-4700-8E53-7ADA680FA7F9}" srcOrd="1" destOrd="0" parTransId="{64B94F24-E9AA-41E1-B8E5-752DA880D2EC}" sibTransId="{CD2F44EB-5FB5-48A1-9AFF-73E491CCD69D}"/>
    <dgm:cxn modelId="{6BE95A43-7471-4690-A072-7837CB473202}" type="presOf" srcId="{59462AED-8D37-4700-8E53-7ADA680FA7F9}" destId="{662C0D90-96B4-42E9-97A7-06AF7F30E34E}" srcOrd="1" destOrd="0" presId="urn:microsoft.com/office/officeart/2008/layout/HalfCircleOrganizationChart"/>
    <dgm:cxn modelId="{EA12C0D9-FABB-499F-9548-335105CE1BD5}" type="presParOf" srcId="{A8822679-D429-4B0F-9193-941020ACC3F4}" destId="{9CA97F98-1F84-436E-9A9A-FCFD5E26D5FB}" srcOrd="0" destOrd="0" presId="urn:microsoft.com/office/officeart/2008/layout/HalfCircleOrganizationChart"/>
    <dgm:cxn modelId="{9747258F-1200-4F5C-AEB4-27CD4900CF41}" type="presParOf" srcId="{9CA97F98-1F84-436E-9A9A-FCFD5E26D5FB}" destId="{DCCC0045-6E7E-461F-B55B-35675D0F8D47}" srcOrd="0" destOrd="0" presId="urn:microsoft.com/office/officeart/2008/layout/HalfCircleOrganizationChart"/>
    <dgm:cxn modelId="{6B772CB9-B8A2-48EC-9AE2-7AED42777EAF}" type="presParOf" srcId="{DCCC0045-6E7E-461F-B55B-35675D0F8D47}" destId="{C494E8F0-5A38-47B5-BBCC-F4A8180EA6AD}" srcOrd="0" destOrd="0" presId="urn:microsoft.com/office/officeart/2008/layout/HalfCircleOrganizationChart"/>
    <dgm:cxn modelId="{84D2ADB4-F43E-46A8-9FF1-F1554D4C86A3}" type="presParOf" srcId="{DCCC0045-6E7E-461F-B55B-35675D0F8D47}" destId="{9A31932E-BAE6-44B6-B1A3-FD5BDB0170B8}" srcOrd="1" destOrd="0" presId="urn:microsoft.com/office/officeart/2008/layout/HalfCircleOrganizationChart"/>
    <dgm:cxn modelId="{4BEB5D3F-6844-446F-9AF1-850604B24AAE}" type="presParOf" srcId="{DCCC0045-6E7E-461F-B55B-35675D0F8D47}" destId="{09EC377B-BD7B-4DF8-A627-6E5D2CE84B2B}" srcOrd="2" destOrd="0" presId="urn:microsoft.com/office/officeart/2008/layout/HalfCircleOrganizationChart"/>
    <dgm:cxn modelId="{CF6E98BB-F09E-4D5D-9766-F4923BE84617}" type="presParOf" srcId="{DCCC0045-6E7E-461F-B55B-35675D0F8D47}" destId="{E472CDB5-3CEB-4A25-8BE1-B0E14BA4BD0B}" srcOrd="3" destOrd="0" presId="urn:microsoft.com/office/officeart/2008/layout/HalfCircleOrganizationChart"/>
    <dgm:cxn modelId="{75C66011-69A4-4D49-A801-30A820BF22B0}" type="presParOf" srcId="{9CA97F98-1F84-436E-9A9A-FCFD5E26D5FB}" destId="{01921FCF-7488-41A6-AA19-5000087DCD71}" srcOrd="1" destOrd="0" presId="urn:microsoft.com/office/officeart/2008/layout/HalfCircleOrganizationChart"/>
    <dgm:cxn modelId="{71982B52-8862-47F3-8083-6063D7B9009B}" type="presParOf" srcId="{01921FCF-7488-41A6-AA19-5000087DCD71}" destId="{2E244CDA-3177-416B-B2EE-23A0F6AD968B}" srcOrd="0" destOrd="0" presId="urn:microsoft.com/office/officeart/2008/layout/HalfCircleOrganizationChart"/>
    <dgm:cxn modelId="{D17DDF51-E3FA-4E47-B3CD-7EE41CC0D4F0}" type="presParOf" srcId="{01921FCF-7488-41A6-AA19-5000087DCD71}" destId="{3ECBEAF4-A252-47E0-8A09-2F34F501A1FC}" srcOrd="1" destOrd="0" presId="urn:microsoft.com/office/officeart/2008/layout/HalfCircleOrganizationChart"/>
    <dgm:cxn modelId="{DA3F0751-7563-4422-88A9-75F4BB4A3451}" type="presParOf" srcId="{3ECBEAF4-A252-47E0-8A09-2F34F501A1FC}" destId="{7A24E6BF-52E1-498C-9E7E-DD6C6A084CE4}" srcOrd="0" destOrd="0" presId="urn:microsoft.com/office/officeart/2008/layout/HalfCircleOrganizationChart"/>
    <dgm:cxn modelId="{E63771C2-2BE2-418A-94AE-1B1C32B3D3A4}" type="presParOf" srcId="{7A24E6BF-52E1-498C-9E7E-DD6C6A084CE4}" destId="{490A20F2-A71F-486C-BC4E-F40C1A202EC7}" srcOrd="0" destOrd="0" presId="urn:microsoft.com/office/officeart/2008/layout/HalfCircleOrganizationChart"/>
    <dgm:cxn modelId="{A72E6127-4A66-4EFA-94CD-129F63E4395F}" type="presParOf" srcId="{7A24E6BF-52E1-498C-9E7E-DD6C6A084CE4}" destId="{DB228AF4-428F-4F94-801A-4A9F5101F290}" srcOrd="1" destOrd="0" presId="urn:microsoft.com/office/officeart/2008/layout/HalfCircleOrganizationChart"/>
    <dgm:cxn modelId="{5785CBA5-F77F-4AF8-8FF8-5F1FDFBF42F5}" type="presParOf" srcId="{7A24E6BF-52E1-498C-9E7E-DD6C6A084CE4}" destId="{D467D81E-BA77-44D1-B8DD-3CA07972090F}" srcOrd="2" destOrd="0" presId="urn:microsoft.com/office/officeart/2008/layout/HalfCircleOrganizationChart"/>
    <dgm:cxn modelId="{345F2BD3-2BB1-457C-9F44-607F75140C9B}" type="presParOf" srcId="{7A24E6BF-52E1-498C-9E7E-DD6C6A084CE4}" destId="{CD96463C-A849-44E8-BD83-34CAEFB3D760}" srcOrd="3" destOrd="0" presId="urn:microsoft.com/office/officeart/2008/layout/HalfCircleOrganizationChart"/>
    <dgm:cxn modelId="{CAB9B9FD-2AAA-48F6-8240-B06B0031BD0E}" type="presParOf" srcId="{3ECBEAF4-A252-47E0-8A09-2F34F501A1FC}" destId="{A46DB321-1A85-4FEF-89AC-2B978E2990FD}" srcOrd="1" destOrd="0" presId="urn:microsoft.com/office/officeart/2008/layout/HalfCircleOrganizationChart"/>
    <dgm:cxn modelId="{9860D292-E858-447B-9D4B-60D670E625A7}" type="presParOf" srcId="{A46DB321-1A85-4FEF-89AC-2B978E2990FD}" destId="{F4AFB77C-39D2-4B52-AB37-C1794BF3A86E}" srcOrd="0" destOrd="0" presId="urn:microsoft.com/office/officeart/2008/layout/HalfCircleOrganizationChart"/>
    <dgm:cxn modelId="{610A9465-7211-432A-962B-4818A16ECE43}" type="presParOf" srcId="{A46DB321-1A85-4FEF-89AC-2B978E2990FD}" destId="{919F6170-2FB0-4EA3-952B-5533462C7237}" srcOrd="1" destOrd="0" presId="urn:microsoft.com/office/officeart/2008/layout/HalfCircleOrganizationChart"/>
    <dgm:cxn modelId="{0F648F53-ADD8-4FB4-98A8-FA705C6F2A11}" type="presParOf" srcId="{919F6170-2FB0-4EA3-952B-5533462C7237}" destId="{11917DCA-91F0-4AFB-987D-E38B83455867}" srcOrd="0" destOrd="0" presId="urn:microsoft.com/office/officeart/2008/layout/HalfCircleOrganizationChart"/>
    <dgm:cxn modelId="{7DB07F7A-A93E-45E2-9D30-2E6A717474A1}" type="presParOf" srcId="{11917DCA-91F0-4AFB-987D-E38B83455867}" destId="{3F8E66B0-8EF7-41C8-B526-80E1D7CE6411}" srcOrd="0" destOrd="0" presId="urn:microsoft.com/office/officeart/2008/layout/HalfCircleOrganizationChart"/>
    <dgm:cxn modelId="{619798F8-305D-41F9-BE38-328D0C0A5783}" type="presParOf" srcId="{11917DCA-91F0-4AFB-987D-E38B83455867}" destId="{BB4DBB9A-C60F-40EE-A532-37BCA75FC988}" srcOrd="1" destOrd="0" presId="urn:microsoft.com/office/officeart/2008/layout/HalfCircleOrganizationChart"/>
    <dgm:cxn modelId="{00E8946E-3D1B-42E6-9FED-AF5E17F5CAC8}" type="presParOf" srcId="{11917DCA-91F0-4AFB-987D-E38B83455867}" destId="{24EA16B4-E1AA-449B-8915-CF5B9A397613}" srcOrd="2" destOrd="0" presId="urn:microsoft.com/office/officeart/2008/layout/HalfCircleOrganizationChart"/>
    <dgm:cxn modelId="{DD3D7C1A-8242-44B1-BAA3-06EFDF6C8B86}" type="presParOf" srcId="{11917DCA-91F0-4AFB-987D-E38B83455867}" destId="{A247DAA5-DAF6-4F43-B0AD-F7BE3507DE1B}" srcOrd="3" destOrd="0" presId="urn:microsoft.com/office/officeart/2008/layout/HalfCircleOrganizationChart"/>
    <dgm:cxn modelId="{5DA1AEC8-C6EB-41F4-AAC4-D37BBCE81980}" type="presParOf" srcId="{919F6170-2FB0-4EA3-952B-5533462C7237}" destId="{D0BA33F9-0C18-4A22-B4A9-81921A9B476D}" srcOrd="1" destOrd="0" presId="urn:microsoft.com/office/officeart/2008/layout/HalfCircleOrganizationChart"/>
    <dgm:cxn modelId="{78A7BA84-8ABE-406F-88C0-C55E736A8A41}" type="presParOf" srcId="{919F6170-2FB0-4EA3-952B-5533462C7237}" destId="{255E9A29-181D-4B3A-8FA9-10CF14B948A3}" srcOrd="2" destOrd="0" presId="urn:microsoft.com/office/officeart/2008/layout/HalfCircleOrganizationChart"/>
    <dgm:cxn modelId="{8E67681D-CF9A-4452-841D-76AB185DD17A}" type="presParOf" srcId="{A46DB321-1A85-4FEF-89AC-2B978E2990FD}" destId="{D1A66586-68F1-45D6-8943-BC8464BC598F}" srcOrd="2" destOrd="0" presId="urn:microsoft.com/office/officeart/2008/layout/HalfCircleOrganizationChart"/>
    <dgm:cxn modelId="{79A82DDA-9BAE-4475-9CF1-554C53FA3336}" type="presParOf" srcId="{A46DB321-1A85-4FEF-89AC-2B978E2990FD}" destId="{112D48A6-EC4B-4C15-A7CA-851813D81357}" srcOrd="3" destOrd="0" presId="urn:microsoft.com/office/officeart/2008/layout/HalfCircleOrganizationChart"/>
    <dgm:cxn modelId="{AD8CE8E6-AC97-4FD7-B46F-CF4128BC16DE}" type="presParOf" srcId="{112D48A6-EC4B-4C15-A7CA-851813D81357}" destId="{0850AEBB-C566-4848-B156-CE98ED7830BC}" srcOrd="0" destOrd="0" presId="urn:microsoft.com/office/officeart/2008/layout/HalfCircleOrganizationChart"/>
    <dgm:cxn modelId="{905C2B39-A26E-4648-85F1-02057A831517}" type="presParOf" srcId="{0850AEBB-C566-4848-B156-CE98ED7830BC}" destId="{A0BCA5F3-E3FE-48DB-BEC9-F91E7E64C33D}" srcOrd="0" destOrd="0" presId="urn:microsoft.com/office/officeart/2008/layout/HalfCircleOrganizationChart"/>
    <dgm:cxn modelId="{BAEFA69B-CA19-4C6E-B50C-97611C2324C2}" type="presParOf" srcId="{0850AEBB-C566-4848-B156-CE98ED7830BC}" destId="{B87948AA-F17E-4FCE-B576-B9A423371C64}" srcOrd="1" destOrd="0" presId="urn:microsoft.com/office/officeart/2008/layout/HalfCircleOrganizationChart"/>
    <dgm:cxn modelId="{55896DD6-C4EC-4569-831C-3F06336632B8}" type="presParOf" srcId="{0850AEBB-C566-4848-B156-CE98ED7830BC}" destId="{C35EC4CF-3B16-408B-A21A-946AEE3F8FF2}" srcOrd="2" destOrd="0" presId="urn:microsoft.com/office/officeart/2008/layout/HalfCircleOrganizationChart"/>
    <dgm:cxn modelId="{8C811763-507E-4565-9E5B-D997B642FE12}" type="presParOf" srcId="{0850AEBB-C566-4848-B156-CE98ED7830BC}" destId="{9F0FD580-673D-4051-BBD8-714086202EB0}" srcOrd="3" destOrd="0" presId="urn:microsoft.com/office/officeart/2008/layout/HalfCircleOrganizationChart"/>
    <dgm:cxn modelId="{8474AA5E-BF81-4E9C-A46D-2496C9FBF67D}" type="presParOf" srcId="{112D48A6-EC4B-4C15-A7CA-851813D81357}" destId="{C0C343A6-0DB4-479E-B9B8-813BD58B3720}" srcOrd="1" destOrd="0" presId="urn:microsoft.com/office/officeart/2008/layout/HalfCircleOrganizationChart"/>
    <dgm:cxn modelId="{054D41BE-D3B3-48F9-8801-C5225B382054}" type="presParOf" srcId="{112D48A6-EC4B-4C15-A7CA-851813D81357}" destId="{A95AE16C-DC1E-4B28-8B79-00B3507D395E}" srcOrd="2" destOrd="0" presId="urn:microsoft.com/office/officeart/2008/layout/HalfCircleOrganizationChart"/>
    <dgm:cxn modelId="{2FACD58A-B8BC-4451-B2CE-3177D61AF397}" type="presParOf" srcId="{3ECBEAF4-A252-47E0-8A09-2F34F501A1FC}" destId="{7B1AAE8D-3C19-4652-B6D9-1B370D4DA5F6}" srcOrd="2" destOrd="0" presId="urn:microsoft.com/office/officeart/2008/layout/HalfCircleOrganizationChart"/>
    <dgm:cxn modelId="{529F8B84-0C6E-4D60-8BEF-183DA201C1CB}" type="presParOf" srcId="{01921FCF-7488-41A6-AA19-5000087DCD71}" destId="{2A91E27A-6F2D-4C30-A32D-DE5E4F92BE76}" srcOrd="2" destOrd="0" presId="urn:microsoft.com/office/officeart/2008/layout/HalfCircleOrganizationChart"/>
    <dgm:cxn modelId="{CB49FDC8-4A8A-470F-A29F-1496ABD73542}" type="presParOf" srcId="{01921FCF-7488-41A6-AA19-5000087DCD71}" destId="{4495E092-EC38-47F2-B1CA-A3AD4D3A1A0F}" srcOrd="3" destOrd="0" presId="urn:microsoft.com/office/officeart/2008/layout/HalfCircleOrganizationChart"/>
    <dgm:cxn modelId="{69D2A537-6EB0-4A02-9BCE-803568C3C6D3}" type="presParOf" srcId="{4495E092-EC38-47F2-B1CA-A3AD4D3A1A0F}" destId="{8ECD3FD3-8270-4109-949C-B02B24D552DE}" srcOrd="0" destOrd="0" presId="urn:microsoft.com/office/officeart/2008/layout/HalfCircleOrganizationChart"/>
    <dgm:cxn modelId="{09713F07-7C23-4C6B-B31D-94D417BC0AE1}" type="presParOf" srcId="{8ECD3FD3-8270-4109-949C-B02B24D552DE}" destId="{712B1F74-5105-4CAE-8571-ADF2EC98BABC}" srcOrd="0" destOrd="0" presId="urn:microsoft.com/office/officeart/2008/layout/HalfCircleOrganizationChart"/>
    <dgm:cxn modelId="{AAA98E2B-9535-4622-BFE6-A2288926FA57}" type="presParOf" srcId="{8ECD3FD3-8270-4109-949C-B02B24D552DE}" destId="{F91F1B3A-5324-4401-8B93-A61A098E545D}" srcOrd="1" destOrd="0" presId="urn:microsoft.com/office/officeart/2008/layout/HalfCircleOrganizationChart"/>
    <dgm:cxn modelId="{2B4E0873-8030-44E1-B1F6-22467EC13E5E}" type="presParOf" srcId="{8ECD3FD3-8270-4109-949C-B02B24D552DE}" destId="{0831ED3E-2DC9-444F-B1F9-FDE469B6B71D}" srcOrd="2" destOrd="0" presId="urn:microsoft.com/office/officeart/2008/layout/HalfCircleOrganizationChart"/>
    <dgm:cxn modelId="{C8A80481-53F4-4E8E-9A9C-767CC4FDF07E}" type="presParOf" srcId="{8ECD3FD3-8270-4109-949C-B02B24D552DE}" destId="{8B08BDBC-7DAB-4274-B767-B9E724399643}" srcOrd="3" destOrd="0" presId="urn:microsoft.com/office/officeart/2008/layout/HalfCircleOrganizationChart"/>
    <dgm:cxn modelId="{3E471AB0-CDED-4853-8183-5ED12943EADB}" type="presParOf" srcId="{4495E092-EC38-47F2-B1CA-A3AD4D3A1A0F}" destId="{998CA334-0DE7-4D22-9A48-F8DF42AED983}" srcOrd="1" destOrd="0" presId="urn:microsoft.com/office/officeart/2008/layout/HalfCircleOrganizationChart"/>
    <dgm:cxn modelId="{B4443F23-354F-4F01-A9A6-A41844B11563}" type="presParOf" srcId="{998CA334-0DE7-4D22-9A48-F8DF42AED983}" destId="{C252A592-D4EE-419F-9D15-42CBC202A8EC}" srcOrd="0" destOrd="0" presId="urn:microsoft.com/office/officeart/2008/layout/HalfCircleOrganizationChart"/>
    <dgm:cxn modelId="{FA552F6B-7750-48F4-BCD3-80079DE1C190}" type="presParOf" srcId="{998CA334-0DE7-4D22-9A48-F8DF42AED983}" destId="{21592910-7814-4EB3-97A2-F46CBBBA75BE}" srcOrd="1" destOrd="0" presId="urn:microsoft.com/office/officeart/2008/layout/HalfCircleOrganizationChart"/>
    <dgm:cxn modelId="{2A362494-AFC6-4151-B800-BE2978967133}" type="presParOf" srcId="{21592910-7814-4EB3-97A2-F46CBBBA75BE}" destId="{EBD18B80-81A8-48FF-AAAE-BA5F97FBCFCA}" srcOrd="0" destOrd="0" presId="urn:microsoft.com/office/officeart/2008/layout/HalfCircleOrganizationChart"/>
    <dgm:cxn modelId="{6B6D9B80-C30C-474E-9A7D-DAE22E6BA4B9}" type="presParOf" srcId="{EBD18B80-81A8-48FF-AAAE-BA5F97FBCFCA}" destId="{02C1265A-4B9F-415F-B917-3C195BC0CA08}" srcOrd="0" destOrd="0" presId="urn:microsoft.com/office/officeart/2008/layout/HalfCircleOrganizationChart"/>
    <dgm:cxn modelId="{22DB327A-FA61-4927-99E8-3580AFF01B01}" type="presParOf" srcId="{EBD18B80-81A8-48FF-AAAE-BA5F97FBCFCA}" destId="{39AB51F4-4771-4884-B705-13D0332AE405}" srcOrd="1" destOrd="0" presId="urn:microsoft.com/office/officeart/2008/layout/HalfCircleOrganizationChart"/>
    <dgm:cxn modelId="{4A8D5DB0-D485-4E3D-A370-7E3040F45946}" type="presParOf" srcId="{EBD18B80-81A8-48FF-AAAE-BA5F97FBCFCA}" destId="{7BED1F60-C69D-430A-A62F-C27D3351F837}" srcOrd="2" destOrd="0" presId="urn:microsoft.com/office/officeart/2008/layout/HalfCircleOrganizationChart"/>
    <dgm:cxn modelId="{DA3E1E48-C42B-4498-BECC-D15D13707932}" type="presParOf" srcId="{EBD18B80-81A8-48FF-AAAE-BA5F97FBCFCA}" destId="{24B6BD89-BBCC-4507-8DD7-02E30B46C824}" srcOrd="3" destOrd="0" presId="urn:microsoft.com/office/officeart/2008/layout/HalfCircleOrganizationChart"/>
    <dgm:cxn modelId="{4CD7EA1D-9246-41E2-9928-43F526FDFB18}" type="presParOf" srcId="{21592910-7814-4EB3-97A2-F46CBBBA75BE}" destId="{CEDABDA9-FD2B-4AC7-9A08-4965DE282CBF}" srcOrd="1" destOrd="0" presId="urn:microsoft.com/office/officeart/2008/layout/HalfCircleOrganizationChart"/>
    <dgm:cxn modelId="{62AB9C44-D2B8-4DB8-97CC-BA3798AE55E4}" type="presParOf" srcId="{21592910-7814-4EB3-97A2-F46CBBBA75BE}" destId="{C474156B-5212-45CC-BBAF-945C8FA2082F}" srcOrd="2" destOrd="0" presId="urn:microsoft.com/office/officeart/2008/layout/HalfCircleOrganizationChart"/>
    <dgm:cxn modelId="{C0104264-155A-4461-BF0E-D9FFD9AFF79D}" type="presParOf" srcId="{998CA334-0DE7-4D22-9A48-F8DF42AED983}" destId="{A70E0A77-BEDF-472A-84FB-F83E24BB4454}" srcOrd="2" destOrd="0" presId="urn:microsoft.com/office/officeart/2008/layout/HalfCircleOrganizationChart"/>
    <dgm:cxn modelId="{7368FA68-273F-4C9F-A1CC-61DD0B94122F}" type="presParOf" srcId="{998CA334-0DE7-4D22-9A48-F8DF42AED983}" destId="{37E4FB79-9F25-418F-8DD7-DCBA0420CB39}" srcOrd="3" destOrd="0" presId="urn:microsoft.com/office/officeart/2008/layout/HalfCircleOrganizationChart"/>
    <dgm:cxn modelId="{5C802FB1-8706-491E-A5ED-A0BF4D778DC1}" type="presParOf" srcId="{37E4FB79-9F25-418F-8DD7-DCBA0420CB39}" destId="{12CA96D4-1960-4607-BE76-DAFE751ACEB6}" srcOrd="0" destOrd="0" presId="urn:microsoft.com/office/officeart/2008/layout/HalfCircleOrganizationChart"/>
    <dgm:cxn modelId="{1BD26D6D-2E3D-431E-9FA5-3F45BB6126B8}" type="presParOf" srcId="{12CA96D4-1960-4607-BE76-DAFE751ACEB6}" destId="{E4AD0FB0-D9CB-48BE-9D71-ED13F22CF813}" srcOrd="0" destOrd="0" presId="urn:microsoft.com/office/officeart/2008/layout/HalfCircleOrganizationChart"/>
    <dgm:cxn modelId="{E4094943-2481-42A5-BF21-EE6DFF767973}" type="presParOf" srcId="{12CA96D4-1960-4607-BE76-DAFE751ACEB6}" destId="{44116AFD-CB4D-4AD2-B779-26B8F22DBB02}" srcOrd="1" destOrd="0" presId="urn:microsoft.com/office/officeart/2008/layout/HalfCircleOrganizationChart"/>
    <dgm:cxn modelId="{09844BB5-93DF-47EA-B04B-32ABD5B6FF44}" type="presParOf" srcId="{12CA96D4-1960-4607-BE76-DAFE751ACEB6}" destId="{878EC8AE-7500-430B-9262-C5CF9C5780D6}" srcOrd="2" destOrd="0" presId="urn:microsoft.com/office/officeart/2008/layout/HalfCircleOrganizationChart"/>
    <dgm:cxn modelId="{CC2D947D-E322-446D-8061-0EDD9915A6B5}" type="presParOf" srcId="{12CA96D4-1960-4607-BE76-DAFE751ACEB6}" destId="{662C0D90-96B4-42E9-97A7-06AF7F30E34E}" srcOrd="3" destOrd="0" presId="urn:microsoft.com/office/officeart/2008/layout/HalfCircleOrganizationChart"/>
    <dgm:cxn modelId="{D433F85E-D7A7-4F06-9CB3-74865FF3BA01}" type="presParOf" srcId="{37E4FB79-9F25-418F-8DD7-DCBA0420CB39}" destId="{1F515605-DFB6-4E56-BA95-A1D18A524822}" srcOrd="1" destOrd="0" presId="urn:microsoft.com/office/officeart/2008/layout/HalfCircleOrganizationChart"/>
    <dgm:cxn modelId="{B16ED2A2-1BCF-4DB1-BB19-E0BDC542C800}" type="presParOf" srcId="{37E4FB79-9F25-418F-8DD7-DCBA0420CB39}" destId="{9AB4EABE-C38A-4CF8-83CD-62A2F5773E0B}" srcOrd="2" destOrd="0" presId="urn:microsoft.com/office/officeart/2008/layout/HalfCircleOrganizationChart"/>
    <dgm:cxn modelId="{AC67F54F-5F68-4843-9215-C0C132C9B869}" type="presParOf" srcId="{4495E092-EC38-47F2-B1CA-A3AD4D3A1A0F}" destId="{69AE3AC8-861C-4D95-A249-FF1165520457}" srcOrd="2" destOrd="0" presId="urn:microsoft.com/office/officeart/2008/layout/HalfCircleOrganizationChart"/>
    <dgm:cxn modelId="{E381C60F-B85C-4C30-97FE-CD36648DC3A3}" type="presParOf" srcId="{01921FCF-7488-41A6-AA19-5000087DCD71}" destId="{494980C8-76A5-4D47-9696-B31C5AFF5149}" srcOrd="4" destOrd="0" presId="urn:microsoft.com/office/officeart/2008/layout/HalfCircleOrganizationChart"/>
    <dgm:cxn modelId="{FF6D2D3D-530F-4678-9722-671FDDD880C1}" type="presParOf" srcId="{01921FCF-7488-41A6-AA19-5000087DCD71}" destId="{A0750B52-EFEB-423A-828F-7058D9EB2A0A}" srcOrd="5" destOrd="0" presId="urn:microsoft.com/office/officeart/2008/layout/HalfCircleOrganizationChart"/>
    <dgm:cxn modelId="{E90EE555-A080-40C3-B991-326D306F1CB7}" type="presParOf" srcId="{A0750B52-EFEB-423A-828F-7058D9EB2A0A}" destId="{73B9095E-4909-42F1-9A14-665ECDF74798}" srcOrd="0" destOrd="0" presId="urn:microsoft.com/office/officeart/2008/layout/HalfCircleOrganizationChart"/>
    <dgm:cxn modelId="{5E0D4EF5-51A9-42E5-9BF1-49BF99877F44}" type="presParOf" srcId="{73B9095E-4909-42F1-9A14-665ECDF74798}" destId="{E00220FE-34E4-44A8-BD0C-5A44BBF0674D}" srcOrd="0" destOrd="0" presId="urn:microsoft.com/office/officeart/2008/layout/HalfCircleOrganizationChart"/>
    <dgm:cxn modelId="{82954A50-2AA8-4075-97E9-7D748A9DB060}" type="presParOf" srcId="{73B9095E-4909-42F1-9A14-665ECDF74798}" destId="{CA95CD6A-3B59-4E9D-A070-53516E98324E}" srcOrd="1" destOrd="0" presId="urn:microsoft.com/office/officeart/2008/layout/HalfCircleOrganizationChart"/>
    <dgm:cxn modelId="{6AD5B5B3-A0CF-42EC-92E1-EDAA195E4846}" type="presParOf" srcId="{73B9095E-4909-42F1-9A14-665ECDF74798}" destId="{8075A78E-F0E9-40D7-B8C6-A44D3FB226B9}" srcOrd="2" destOrd="0" presId="urn:microsoft.com/office/officeart/2008/layout/HalfCircleOrganizationChart"/>
    <dgm:cxn modelId="{C37FB2AA-C35E-4C4F-B4FB-85C8F4120B72}" type="presParOf" srcId="{73B9095E-4909-42F1-9A14-665ECDF74798}" destId="{E14C53CC-F3D9-46DD-A064-F3FBACF3A882}" srcOrd="3" destOrd="0" presId="urn:microsoft.com/office/officeart/2008/layout/HalfCircleOrganizationChart"/>
    <dgm:cxn modelId="{C4BA7FF5-2991-4F63-B791-46012A3ACA3C}" type="presParOf" srcId="{A0750B52-EFEB-423A-828F-7058D9EB2A0A}" destId="{AE9E81AA-D44A-4F28-A4A7-0F5E12C7F21B}" srcOrd="1" destOrd="0" presId="urn:microsoft.com/office/officeart/2008/layout/HalfCircleOrganizationChart"/>
    <dgm:cxn modelId="{C6FA8C84-5D92-41F1-B2D7-DC44E24D298A}" type="presParOf" srcId="{AE9E81AA-D44A-4F28-A4A7-0F5E12C7F21B}" destId="{CA4E48A9-C5A3-49FE-8847-829A0DE98C81}" srcOrd="0" destOrd="0" presId="urn:microsoft.com/office/officeart/2008/layout/HalfCircleOrganizationChart"/>
    <dgm:cxn modelId="{06C3C9B5-C417-4155-AC0E-02B78B8E25E6}" type="presParOf" srcId="{AE9E81AA-D44A-4F28-A4A7-0F5E12C7F21B}" destId="{EA116FF0-52A7-4269-A001-062542752DDA}" srcOrd="1" destOrd="0" presId="urn:microsoft.com/office/officeart/2008/layout/HalfCircleOrganizationChart"/>
    <dgm:cxn modelId="{357C278D-F086-4867-B8A3-94F2021E20BC}" type="presParOf" srcId="{EA116FF0-52A7-4269-A001-062542752DDA}" destId="{1C63DCEE-4FD5-4B4F-B729-360F3DA97E7B}" srcOrd="0" destOrd="0" presId="urn:microsoft.com/office/officeart/2008/layout/HalfCircleOrganizationChart"/>
    <dgm:cxn modelId="{3EA22C68-09AB-463C-8CFE-285204ABBA8E}" type="presParOf" srcId="{1C63DCEE-4FD5-4B4F-B729-360F3DA97E7B}" destId="{90736C10-EC46-4B94-9D8C-1689A7F003B8}" srcOrd="0" destOrd="0" presId="urn:microsoft.com/office/officeart/2008/layout/HalfCircleOrganizationChart"/>
    <dgm:cxn modelId="{7E368D3D-4499-4478-8DC9-FCB04E743971}" type="presParOf" srcId="{1C63DCEE-4FD5-4B4F-B729-360F3DA97E7B}" destId="{02B0932D-B367-432A-BFCC-2480548E3519}" srcOrd="1" destOrd="0" presId="urn:microsoft.com/office/officeart/2008/layout/HalfCircleOrganizationChart"/>
    <dgm:cxn modelId="{5E431286-94FA-4A87-BA89-9B1642F30A85}" type="presParOf" srcId="{1C63DCEE-4FD5-4B4F-B729-360F3DA97E7B}" destId="{47C2C621-FED2-4CCC-9BF1-AA3195A77E24}" srcOrd="2" destOrd="0" presId="urn:microsoft.com/office/officeart/2008/layout/HalfCircleOrganizationChart"/>
    <dgm:cxn modelId="{28CAD75A-E851-44A0-BCB8-817DEF06FFE2}" type="presParOf" srcId="{1C63DCEE-4FD5-4B4F-B729-360F3DA97E7B}" destId="{99989CB2-0873-455E-B87D-117E7633725F}" srcOrd="3" destOrd="0" presId="urn:microsoft.com/office/officeart/2008/layout/HalfCircleOrganizationChart"/>
    <dgm:cxn modelId="{12C1DABB-85FC-452D-9C58-32CA71E153D8}" type="presParOf" srcId="{EA116FF0-52A7-4269-A001-062542752DDA}" destId="{D0C09034-DBD4-4512-9FE1-759EA8CE1AB4}" srcOrd="1" destOrd="0" presId="urn:microsoft.com/office/officeart/2008/layout/HalfCircleOrganizationChart"/>
    <dgm:cxn modelId="{E70ACB24-9661-400B-8A62-FB484D88779F}" type="presParOf" srcId="{EA116FF0-52A7-4269-A001-062542752DDA}" destId="{A557444D-6789-493F-873B-78AA8E0F2169}" srcOrd="2" destOrd="0" presId="urn:microsoft.com/office/officeart/2008/layout/HalfCircleOrganizationChart"/>
    <dgm:cxn modelId="{40620C21-8BEA-4C75-8684-3F1C9587AA7C}" type="presParOf" srcId="{AE9E81AA-D44A-4F28-A4A7-0F5E12C7F21B}" destId="{BDAF676E-6C66-42FA-8741-6BC00AEF1765}" srcOrd="2" destOrd="0" presId="urn:microsoft.com/office/officeart/2008/layout/HalfCircleOrganizationChart"/>
    <dgm:cxn modelId="{6EE49CCE-6CC2-45BA-ACBE-BF6EF1A7E8B6}" type="presParOf" srcId="{AE9E81AA-D44A-4F28-A4A7-0F5E12C7F21B}" destId="{3B8B635A-6D23-46F5-9924-39282F92240D}" srcOrd="3" destOrd="0" presId="urn:microsoft.com/office/officeart/2008/layout/HalfCircleOrganizationChart"/>
    <dgm:cxn modelId="{5063BA31-8D8A-44F0-B827-40EA4F6DCEF1}" type="presParOf" srcId="{3B8B635A-6D23-46F5-9924-39282F92240D}" destId="{F16861CD-B10C-4BD1-9561-8B590CA40A19}" srcOrd="0" destOrd="0" presId="urn:microsoft.com/office/officeart/2008/layout/HalfCircleOrganizationChart"/>
    <dgm:cxn modelId="{69C64C15-70E7-49F6-A337-6D25FF249590}" type="presParOf" srcId="{F16861CD-B10C-4BD1-9561-8B590CA40A19}" destId="{247AFB16-FD9F-4155-8947-3B0FDF06EC6E}" srcOrd="0" destOrd="0" presId="urn:microsoft.com/office/officeart/2008/layout/HalfCircleOrganizationChart"/>
    <dgm:cxn modelId="{EC1B7E3E-B3E3-43B0-8F60-AF14EFE62947}" type="presParOf" srcId="{F16861CD-B10C-4BD1-9561-8B590CA40A19}" destId="{18C9369D-E17B-4C57-8D01-0E356F08CB08}" srcOrd="1" destOrd="0" presId="urn:microsoft.com/office/officeart/2008/layout/HalfCircleOrganizationChart"/>
    <dgm:cxn modelId="{6AC53DAF-862A-491B-B3E8-07016CF731ED}" type="presParOf" srcId="{F16861CD-B10C-4BD1-9561-8B590CA40A19}" destId="{43FFAF69-B206-400F-8B49-B1EF4DCE3A6C}" srcOrd="2" destOrd="0" presId="urn:microsoft.com/office/officeart/2008/layout/HalfCircleOrganizationChart"/>
    <dgm:cxn modelId="{A26DDF04-7390-4C46-BCF0-34193BB97B13}" type="presParOf" srcId="{F16861CD-B10C-4BD1-9561-8B590CA40A19}" destId="{39C6C061-DBA2-4A1C-88DF-C45976CBAC08}" srcOrd="3" destOrd="0" presId="urn:microsoft.com/office/officeart/2008/layout/HalfCircleOrganizationChart"/>
    <dgm:cxn modelId="{D1FD9E9D-D3DC-4362-8E6D-E25480CA13FB}" type="presParOf" srcId="{3B8B635A-6D23-46F5-9924-39282F92240D}" destId="{86C7F716-E123-4BB1-8883-3BAAD4853DD8}" srcOrd="1" destOrd="0" presId="urn:microsoft.com/office/officeart/2008/layout/HalfCircleOrganizationChart"/>
    <dgm:cxn modelId="{E2A9E62F-6650-4F45-A09E-6768E96F4BC4}" type="presParOf" srcId="{3B8B635A-6D23-46F5-9924-39282F92240D}" destId="{CC9861D6-D87E-449B-8ACF-2DC33911ED23}" srcOrd="2" destOrd="0" presId="urn:microsoft.com/office/officeart/2008/layout/HalfCircleOrganizationChart"/>
    <dgm:cxn modelId="{88BB9E84-B16C-4661-94DD-48C9C1F19B99}" type="presParOf" srcId="{A0750B52-EFEB-423A-828F-7058D9EB2A0A}" destId="{18DAEB1D-3C3C-4123-ADA2-AFFBD764AD69}" srcOrd="2" destOrd="0" presId="urn:microsoft.com/office/officeart/2008/layout/HalfCircleOrganizationChart"/>
    <dgm:cxn modelId="{CA8CA56B-A95C-4FB8-87F9-6D4B3C78E2B2}" type="presParOf" srcId="{9CA97F98-1F84-436E-9A9A-FCFD5E26D5FB}" destId="{D94AC86D-7E7F-4F29-A858-2B01B88B14C9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A456C19-9B12-4E39-99E0-5AD7DACCC4A2}" type="doc">
      <dgm:prSet loTypeId="urn:microsoft.com/office/officeart/2005/8/layout/vList3#1" loCatId="list" qsTypeId="urn:microsoft.com/office/officeart/2005/8/quickstyle/simple1" qsCatId="simple" csTypeId="urn:microsoft.com/office/officeart/2005/8/colors/accent5_1" csCatId="accent5" phldr="1"/>
      <dgm:spPr/>
    </dgm:pt>
    <dgm:pt modelId="{FDF5E35B-5F9B-4D94-ADF7-F4F5980DF07C}">
      <dgm:prSet phldrT="[Текст]" custT="1"/>
      <dgm:spPr/>
      <dgm:t>
        <a:bodyPr/>
        <a:lstStyle/>
        <a:p>
          <a:r>
            <a:rPr lang="uk-UA" sz="1600" b="1" i="1" dirty="0" smtClean="0"/>
            <a:t>Оберіть   проблему, дилему,  що не мас однозначного </a:t>
          </a:r>
          <a:r>
            <a:rPr lang="uk-UA" sz="1600" b="1" i="1" dirty="0" smtClean="0"/>
            <a:t>рішення</a:t>
          </a:r>
          <a:r>
            <a:rPr lang="uk-UA" sz="1600" b="1" i="1" dirty="0" smtClean="0"/>
            <a:t>.   Запропонуйте учням    необхідну для    розв'язання проблеми   інфор­мацію.</a:t>
          </a:r>
          <a:endParaRPr lang="uk-UA" sz="1600" b="1" i="1" dirty="0"/>
        </a:p>
      </dgm:t>
    </dgm:pt>
    <dgm:pt modelId="{4877D610-8D0F-4A5C-BA8D-8465F6979D28}" type="parTrans" cxnId="{625527A5-90DF-41BE-844A-A0187C41F491}">
      <dgm:prSet/>
      <dgm:spPr/>
      <dgm:t>
        <a:bodyPr/>
        <a:lstStyle/>
        <a:p>
          <a:endParaRPr lang="uk-UA"/>
        </a:p>
      </dgm:t>
    </dgm:pt>
    <dgm:pt modelId="{2E7CD8BC-9133-4D09-8DED-AE8BE3E4D56B}" type="sibTrans" cxnId="{625527A5-90DF-41BE-844A-A0187C41F491}">
      <dgm:prSet/>
      <dgm:spPr/>
      <dgm:t>
        <a:bodyPr/>
        <a:lstStyle/>
        <a:p>
          <a:endParaRPr lang="uk-UA"/>
        </a:p>
      </dgm:t>
    </dgm:pt>
    <dgm:pt modelId="{1ED3D10E-A440-4692-8575-42D249AE106B}">
      <dgm:prSet phldrT="[Текст]" custT="1"/>
      <dgm:spPr/>
      <dgm:t>
        <a:bodyPr/>
        <a:lstStyle/>
        <a:p>
          <a:r>
            <a:rPr lang="uk-UA" sz="1600" b="1" i="1" dirty="0" smtClean="0"/>
            <a:t>Підготуйте на дош­ці або роздайте кожному учневі зразок «дерева рішень».  Сформулюйте проблему для рішення, визначте  суть  проблеми та запишіть на дошці, заповнюючи схем</a:t>
          </a:r>
          <a:endParaRPr lang="uk-UA" sz="1600" b="1" i="1" dirty="0"/>
        </a:p>
      </dgm:t>
    </dgm:pt>
    <dgm:pt modelId="{8531C9CE-1B20-42F5-A843-6380E829A553}" type="parTrans" cxnId="{CCC93E64-A15C-4BED-86CC-D9B868752698}">
      <dgm:prSet/>
      <dgm:spPr/>
      <dgm:t>
        <a:bodyPr/>
        <a:lstStyle/>
        <a:p>
          <a:endParaRPr lang="uk-UA"/>
        </a:p>
      </dgm:t>
    </dgm:pt>
    <dgm:pt modelId="{3AAF2C00-08C6-42CA-813E-E1430137E98F}" type="sibTrans" cxnId="{CCC93E64-A15C-4BED-86CC-D9B868752698}">
      <dgm:prSet/>
      <dgm:spPr/>
      <dgm:t>
        <a:bodyPr/>
        <a:lstStyle/>
        <a:p>
          <a:endParaRPr lang="uk-UA"/>
        </a:p>
      </dgm:t>
    </dgm:pt>
    <dgm:pt modelId="{C9316616-8589-4D9F-9038-754212CA0288}">
      <dgm:prSet phldrT="[Текст]" custT="1"/>
      <dgm:spPr/>
      <dgm:t>
        <a:bodyPr/>
        <a:lstStyle/>
        <a:p>
          <a:r>
            <a:rPr lang="uk-UA" sz="1600" b="1" i="1" dirty="0" smtClean="0"/>
            <a:t>Дайте необхідну додаткову інформа­цію щодо проблеми (або час для її пошуку, перегляду, якщо це було домашнє завдання).</a:t>
          </a:r>
          <a:endParaRPr lang="uk-UA" sz="1600" b="1" i="1" dirty="0"/>
        </a:p>
      </dgm:t>
    </dgm:pt>
    <dgm:pt modelId="{14C0ABCB-9DAB-47D4-81A2-62BBC92A3BD1}" type="parTrans" cxnId="{CDA9A105-A974-4A9B-9CAF-077C976ABCA3}">
      <dgm:prSet/>
      <dgm:spPr/>
      <dgm:t>
        <a:bodyPr/>
        <a:lstStyle/>
        <a:p>
          <a:endParaRPr lang="uk-UA"/>
        </a:p>
      </dgm:t>
    </dgm:pt>
    <dgm:pt modelId="{E0A8285D-682D-4572-BB82-F8E8083DB124}" type="sibTrans" cxnId="{CDA9A105-A974-4A9B-9CAF-077C976ABCA3}">
      <dgm:prSet/>
      <dgm:spPr/>
      <dgm:t>
        <a:bodyPr/>
        <a:lstStyle/>
        <a:p>
          <a:endParaRPr lang="uk-UA"/>
        </a:p>
      </dgm:t>
    </dgm:pt>
    <dgm:pt modelId="{3723208E-B944-4C5F-9A8E-89741CE8DE7F}">
      <dgm:prSet phldrT="[Текст]" custT="1"/>
      <dgm:spPr/>
      <dgm:t>
        <a:bodyPr/>
        <a:lstStyle/>
        <a:p>
          <a:r>
            <a:rPr lang="uk-UA" sz="1600" b="1" i="1" dirty="0" smtClean="0"/>
            <a:t>Обговоріть з класом кожен із варіантів рішення, які позитивні чи негативні наслідки для кожної зі сторін він передбачає. Таким чином можна від­хилити частину ідей і залишити 3-4.</a:t>
          </a:r>
          <a:endParaRPr lang="uk-UA" sz="1600" b="1" i="1" dirty="0"/>
        </a:p>
      </dgm:t>
    </dgm:pt>
    <dgm:pt modelId="{14E76D64-86B1-4C9F-902A-15565DC131C5}" type="parTrans" cxnId="{0FBEC036-E590-4CA4-89DF-8F2D2CB01B78}">
      <dgm:prSet/>
      <dgm:spPr/>
      <dgm:t>
        <a:bodyPr/>
        <a:lstStyle/>
        <a:p>
          <a:endParaRPr lang="uk-UA"/>
        </a:p>
      </dgm:t>
    </dgm:pt>
    <dgm:pt modelId="{BB4DB608-14F7-4DE1-A563-9ADC3958DE7A}" type="sibTrans" cxnId="{0FBEC036-E590-4CA4-89DF-8F2D2CB01B78}">
      <dgm:prSet/>
      <dgm:spPr/>
      <dgm:t>
        <a:bodyPr/>
        <a:lstStyle/>
        <a:p>
          <a:endParaRPr lang="uk-UA"/>
        </a:p>
      </dgm:t>
    </dgm:pt>
    <dgm:pt modelId="{193B27D8-7522-455F-933A-D56F6FE3C76C}">
      <dgm:prSet phldrT="[Текст]" custT="1"/>
      <dgm:spPr/>
      <dgm:t>
        <a:bodyPr/>
        <a:lstStyle/>
        <a:p>
          <a:r>
            <a:rPr lang="uk-UA" sz="1600" b="1" i="1" dirty="0" smtClean="0"/>
            <a:t>Варіанти вирішення проблеми </a:t>
          </a:r>
          <a:r>
            <a:rPr lang="uk-UA" sz="1600" b="1" i="1" dirty="0" smtClean="0"/>
            <a:t>можна </a:t>
          </a:r>
          <a:r>
            <a:rPr lang="uk-UA" sz="1600" b="1" i="1" dirty="0" smtClean="0"/>
            <a:t>визначити шляхом проведення «мозкового штурму». На цьому етапі жоден варіант не може бути непра­вильним. Важливо набрати якомога більше ідей.</a:t>
          </a:r>
          <a:endParaRPr lang="uk-UA" sz="1600" b="1" i="1" dirty="0"/>
        </a:p>
      </dgm:t>
    </dgm:pt>
    <dgm:pt modelId="{ABFDD0CC-900B-4F42-A2FE-705593A8F43B}" type="parTrans" cxnId="{5FC126D6-93DE-4F54-BC70-BCA90CB1456B}">
      <dgm:prSet/>
      <dgm:spPr/>
      <dgm:t>
        <a:bodyPr/>
        <a:lstStyle/>
        <a:p>
          <a:endParaRPr lang="uk-UA"/>
        </a:p>
      </dgm:t>
    </dgm:pt>
    <dgm:pt modelId="{D70903C2-347A-4811-BAEE-717DEE2DD15E}" type="sibTrans" cxnId="{5FC126D6-93DE-4F54-BC70-BCA90CB1456B}">
      <dgm:prSet/>
      <dgm:spPr/>
      <dgm:t>
        <a:bodyPr/>
        <a:lstStyle/>
        <a:p>
          <a:endParaRPr lang="uk-UA"/>
        </a:p>
      </dgm:t>
    </dgm:pt>
    <dgm:pt modelId="{DBC5A0E9-70A9-4DE8-A377-B66CEC4F1D80}" type="pres">
      <dgm:prSet presAssocID="{AA456C19-9B12-4E39-99E0-5AD7DACCC4A2}" presName="linearFlow" presStyleCnt="0">
        <dgm:presLayoutVars>
          <dgm:dir/>
          <dgm:resizeHandles val="exact"/>
        </dgm:presLayoutVars>
      </dgm:prSet>
      <dgm:spPr/>
    </dgm:pt>
    <dgm:pt modelId="{1CB8E262-4178-4683-A16F-D1987366C5AF}" type="pres">
      <dgm:prSet presAssocID="{FDF5E35B-5F9B-4D94-ADF7-F4F5980DF07C}" presName="composite" presStyleCnt="0"/>
      <dgm:spPr/>
    </dgm:pt>
    <dgm:pt modelId="{D977E50C-6D08-4E20-A600-0FF4B144BACC}" type="pres">
      <dgm:prSet presAssocID="{FDF5E35B-5F9B-4D94-ADF7-F4F5980DF07C}" presName="imgShp" presStyleLbl="fgImgPlace1" presStyleIdx="0" presStyleCnt="5" custLinFactX="-1104" custLinFactNeighborX="-1000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47C2F9A-3A3A-4875-AC38-BCB98C94A471}" type="pres">
      <dgm:prSet presAssocID="{FDF5E35B-5F9B-4D94-ADF7-F4F5980DF07C}" presName="txShp" presStyleLbl="node1" presStyleIdx="0" presStyleCnt="5" custScaleX="128370" custLinFactNeighborX="85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44008E6-D2B0-4DB1-ADE0-9B9F2CFD77BD}" type="pres">
      <dgm:prSet presAssocID="{2E7CD8BC-9133-4D09-8DED-AE8BE3E4D56B}" presName="spacing" presStyleCnt="0"/>
      <dgm:spPr/>
    </dgm:pt>
    <dgm:pt modelId="{1C08CFFE-491C-4A1D-A42E-E662B9A3A420}" type="pres">
      <dgm:prSet presAssocID="{1ED3D10E-A440-4692-8575-42D249AE106B}" presName="composite" presStyleCnt="0"/>
      <dgm:spPr/>
    </dgm:pt>
    <dgm:pt modelId="{F9E430C9-0321-4235-8E80-486C72C66F1C}" type="pres">
      <dgm:prSet presAssocID="{1ED3D10E-A440-4692-8575-42D249AE106B}" presName="imgShp" presStyleLbl="fgImgPlace1" presStyleIdx="1" presStyleCnt="5" custLinFactX="-1104" custLinFactNeighborX="-10000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A9AD0CF7-CEC4-4888-8C98-6DCB2EDA1D36}" type="pres">
      <dgm:prSet presAssocID="{1ED3D10E-A440-4692-8575-42D249AE106B}" presName="txShp" presStyleLbl="node1" presStyleIdx="1" presStyleCnt="5" custScaleX="128370" custLinFactNeighborX="85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B8F0A28-6A80-4C7E-8DD8-DB9781EEFE83}" type="pres">
      <dgm:prSet presAssocID="{3AAF2C00-08C6-42CA-813E-E1430137E98F}" presName="spacing" presStyleCnt="0"/>
      <dgm:spPr/>
    </dgm:pt>
    <dgm:pt modelId="{5DDC120F-037A-4629-AA27-688A124888DB}" type="pres">
      <dgm:prSet presAssocID="{C9316616-8589-4D9F-9038-754212CA0288}" presName="composite" presStyleCnt="0"/>
      <dgm:spPr/>
    </dgm:pt>
    <dgm:pt modelId="{35F99397-C5F0-484F-B7A7-615B682EE6C5}" type="pres">
      <dgm:prSet presAssocID="{C9316616-8589-4D9F-9038-754212CA0288}" presName="imgShp" presStyleLbl="fgImgPlace1" presStyleIdx="2" presStyleCnt="5" custLinFactX="-1104" custLinFactNeighborX="-1000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9F4EF84-8487-4B19-B2E4-95E354855E89}" type="pres">
      <dgm:prSet presAssocID="{C9316616-8589-4D9F-9038-754212CA0288}" presName="txShp" presStyleLbl="node1" presStyleIdx="2" presStyleCnt="5" custScaleX="128370" custLinFactNeighborX="85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F75F6CB-EBC4-47CF-A02E-8FF4615BCC92}" type="pres">
      <dgm:prSet presAssocID="{E0A8285D-682D-4572-BB82-F8E8083DB124}" presName="spacing" presStyleCnt="0"/>
      <dgm:spPr/>
    </dgm:pt>
    <dgm:pt modelId="{FB362351-CEBC-4C05-A74E-497C361CA5D5}" type="pres">
      <dgm:prSet presAssocID="{193B27D8-7522-455F-933A-D56F6FE3C76C}" presName="composite" presStyleCnt="0"/>
      <dgm:spPr/>
    </dgm:pt>
    <dgm:pt modelId="{3A5E8F6B-FE60-455A-AFC9-B0E351A4E25F}" type="pres">
      <dgm:prSet presAssocID="{193B27D8-7522-455F-933A-D56F6FE3C76C}" presName="imgShp" presStyleLbl="fgImgPlace1" presStyleIdx="3" presStyleCnt="5" custLinFactX="-1104" custLinFactNeighborX="-100000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650C2066-64C2-4964-A08E-06D9FEE480FA}" type="pres">
      <dgm:prSet presAssocID="{193B27D8-7522-455F-933A-D56F6FE3C76C}" presName="txShp" presStyleLbl="node1" presStyleIdx="3" presStyleCnt="5" custScaleX="128370" custLinFactNeighborX="85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E86444C-640C-43D7-BE94-88051B5DA5C7}" type="pres">
      <dgm:prSet presAssocID="{D70903C2-347A-4811-BAEE-717DEE2DD15E}" presName="spacing" presStyleCnt="0"/>
      <dgm:spPr/>
    </dgm:pt>
    <dgm:pt modelId="{782BC3AD-A1D6-42CE-9E0A-B424599023EA}" type="pres">
      <dgm:prSet presAssocID="{3723208E-B944-4C5F-9A8E-89741CE8DE7F}" presName="composite" presStyleCnt="0"/>
      <dgm:spPr/>
    </dgm:pt>
    <dgm:pt modelId="{EB670A84-58DF-4C5D-A6C6-858E9A0E568A}" type="pres">
      <dgm:prSet presAssocID="{3723208E-B944-4C5F-9A8E-89741CE8DE7F}" presName="imgShp" presStyleLbl="fgImgPlace1" presStyleIdx="4" presStyleCnt="5" custLinFactX="-1104" custLinFactNeighborX="-1000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347E5DC-283C-4631-9EF3-9B37EB752751}" type="pres">
      <dgm:prSet presAssocID="{3723208E-B944-4C5F-9A8E-89741CE8DE7F}" presName="txShp" presStyleLbl="node1" presStyleIdx="4" presStyleCnt="5" custScaleX="128370" custLinFactNeighborX="85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8386884-85A5-46C7-94CA-57AB7519E299}" type="presOf" srcId="{AA456C19-9B12-4E39-99E0-5AD7DACCC4A2}" destId="{DBC5A0E9-70A9-4DE8-A377-B66CEC4F1D80}" srcOrd="0" destOrd="0" presId="urn:microsoft.com/office/officeart/2005/8/layout/vList3#1"/>
    <dgm:cxn modelId="{625527A5-90DF-41BE-844A-A0187C41F491}" srcId="{AA456C19-9B12-4E39-99E0-5AD7DACCC4A2}" destId="{FDF5E35B-5F9B-4D94-ADF7-F4F5980DF07C}" srcOrd="0" destOrd="0" parTransId="{4877D610-8D0F-4A5C-BA8D-8465F6979D28}" sibTransId="{2E7CD8BC-9133-4D09-8DED-AE8BE3E4D56B}"/>
    <dgm:cxn modelId="{5FC126D6-93DE-4F54-BC70-BCA90CB1456B}" srcId="{AA456C19-9B12-4E39-99E0-5AD7DACCC4A2}" destId="{193B27D8-7522-455F-933A-D56F6FE3C76C}" srcOrd="3" destOrd="0" parTransId="{ABFDD0CC-900B-4F42-A2FE-705593A8F43B}" sibTransId="{D70903C2-347A-4811-BAEE-717DEE2DD15E}"/>
    <dgm:cxn modelId="{0FBEC036-E590-4CA4-89DF-8F2D2CB01B78}" srcId="{AA456C19-9B12-4E39-99E0-5AD7DACCC4A2}" destId="{3723208E-B944-4C5F-9A8E-89741CE8DE7F}" srcOrd="4" destOrd="0" parTransId="{14E76D64-86B1-4C9F-902A-15565DC131C5}" sibTransId="{BB4DB608-14F7-4DE1-A563-9ADC3958DE7A}"/>
    <dgm:cxn modelId="{CCC93E64-A15C-4BED-86CC-D9B868752698}" srcId="{AA456C19-9B12-4E39-99E0-5AD7DACCC4A2}" destId="{1ED3D10E-A440-4692-8575-42D249AE106B}" srcOrd="1" destOrd="0" parTransId="{8531C9CE-1B20-42F5-A843-6380E829A553}" sibTransId="{3AAF2C00-08C6-42CA-813E-E1430137E98F}"/>
    <dgm:cxn modelId="{1E78A0CE-44FC-4411-818D-F2A2C96B3844}" type="presOf" srcId="{FDF5E35B-5F9B-4D94-ADF7-F4F5980DF07C}" destId="{C47C2F9A-3A3A-4875-AC38-BCB98C94A471}" srcOrd="0" destOrd="0" presId="urn:microsoft.com/office/officeart/2005/8/layout/vList3#1"/>
    <dgm:cxn modelId="{E252FFD2-14E6-40BA-9830-93AB0C0C53C0}" type="presOf" srcId="{C9316616-8589-4D9F-9038-754212CA0288}" destId="{A9F4EF84-8487-4B19-B2E4-95E354855E89}" srcOrd="0" destOrd="0" presId="urn:microsoft.com/office/officeart/2005/8/layout/vList3#1"/>
    <dgm:cxn modelId="{CDA9A105-A974-4A9B-9CAF-077C976ABCA3}" srcId="{AA456C19-9B12-4E39-99E0-5AD7DACCC4A2}" destId="{C9316616-8589-4D9F-9038-754212CA0288}" srcOrd="2" destOrd="0" parTransId="{14C0ABCB-9DAB-47D4-81A2-62BBC92A3BD1}" sibTransId="{E0A8285D-682D-4572-BB82-F8E8083DB124}"/>
    <dgm:cxn modelId="{F4FB7EEB-B7D3-43F3-8B7F-76F2F98A9597}" type="presOf" srcId="{3723208E-B944-4C5F-9A8E-89741CE8DE7F}" destId="{F347E5DC-283C-4631-9EF3-9B37EB752751}" srcOrd="0" destOrd="0" presId="urn:microsoft.com/office/officeart/2005/8/layout/vList3#1"/>
    <dgm:cxn modelId="{80B8E468-7B1D-4326-8B87-69D1D315B7E4}" type="presOf" srcId="{193B27D8-7522-455F-933A-D56F6FE3C76C}" destId="{650C2066-64C2-4964-A08E-06D9FEE480FA}" srcOrd="0" destOrd="0" presId="urn:microsoft.com/office/officeart/2005/8/layout/vList3#1"/>
    <dgm:cxn modelId="{2A6AF773-619B-49D9-B696-6AB310CE2335}" type="presOf" srcId="{1ED3D10E-A440-4692-8575-42D249AE106B}" destId="{A9AD0CF7-CEC4-4888-8C98-6DCB2EDA1D36}" srcOrd="0" destOrd="0" presId="urn:microsoft.com/office/officeart/2005/8/layout/vList3#1"/>
    <dgm:cxn modelId="{DE1D1949-D303-4F1F-997E-A65E66661EFC}" type="presParOf" srcId="{DBC5A0E9-70A9-4DE8-A377-B66CEC4F1D80}" destId="{1CB8E262-4178-4683-A16F-D1987366C5AF}" srcOrd="0" destOrd="0" presId="urn:microsoft.com/office/officeart/2005/8/layout/vList3#1"/>
    <dgm:cxn modelId="{5EDFB3CF-4B48-4BA4-8717-65E8B269EB7B}" type="presParOf" srcId="{1CB8E262-4178-4683-A16F-D1987366C5AF}" destId="{D977E50C-6D08-4E20-A600-0FF4B144BACC}" srcOrd="0" destOrd="0" presId="urn:microsoft.com/office/officeart/2005/8/layout/vList3#1"/>
    <dgm:cxn modelId="{72C92F1B-30F7-4618-8F67-305AA6A65300}" type="presParOf" srcId="{1CB8E262-4178-4683-A16F-D1987366C5AF}" destId="{C47C2F9A-3A3A-4875-AC38-BCB98C94A471}" srcOrd="1" destOrd="0" presId="urn:microsoft.com/office/officeart/2005/8/layout/vList3#1"/>
    <dgm:cxn modelId="{D530C83F-F1E7-4D0E-B7FE-4CA5FFBAB805}" type="presParOf" srcId="{DBC5A0E9-70A9-4DE8-A377-B66CEC4F1D80}" destId="{044008E6-D2B0-4DB1-ADE0-9B9F2CFD77BD}" srcOrd="1" destOrd="0" presId="urn:microsoft.com/office/officeart/2005/8/layout/vList3#1"/>
    <dgm:cxn modelId="{3EED5CD6-3791-4F4A-A21A-85D6D3D40038}" type="presParOf" srcId="{DBC5A0E9-70A9-4DE8-A377-B66CEC4F1D80}" destId="{1C08CFFE-491C-4A1D-A42E-E662B9A3A420}" srcOrd="2" destOrd="0" presId="urn:microsoft.com/office/officeart/2005/8/layout/vList3#1"/>
    <dgm:cxn modelId="{31A35E72-6970-4A1E-9DC1-D34C843C7C4B}" type="presParOf" srcId="{1C08CFFE-491C-4A1D-A42E-E662B9A3A420}" destId="{F9E430C9-0321-4235-8E80-486C72C66F1C}" srcOrd="0" destOrd="0" presId="urn:microsoft.com/office/officeart/2005/8/layout/vList3#1"/>
    <dgm:cxn modelId="{4BFEBF76-700F-4928-BBEA-54D3A6E63E1A}" type="presParOf" srcId="{1C08CFFE-491C-4A1D-A42E-E662B9A3A420}" destId="{A9AD0CF7-CEC4-4888-8C98-6DCB2EDA1D36}" srcOrd="1" destOrd="0" presId="urn:microsoft.com/office/officeart/2005/8/layout/vList3#1"/>
    <dgm:cxn modelId="{38F3C45C-0D9B-4645-807C-9FAFB60B9415}" type="presParOf" srcId="{DBC5A0E9-70A9-4DE8-A377-B66CEC4F1D80}" destId="{2B8F0A28-6A80-4C7E-8DD8-DB9781EEFE83}" srcOrd="3" destOrd="0" presId="urn:microsoft.com/office/officeart/2005/8/layout/vList3#1"/>
    <dgm:cxn modelId="{0BC0BA1E-06A6-4C50-91DC-CEB40B485BF5}" type="presParOf" srcId="{DBC5A0E9-70A9-4DE8-A377-B66CEC4F1D80}" destId="{5DDC120F-037A-4629-AA27-688A124888DB}" srcOrd="4" destOrd="0" presId="urn:microsoft.com/office/officeart/2005/8/layout/vList3#1"/>
    <dgm:cxn modelId="{BE86EE28-0E01-4820-AEC3-2FC14E79C073}" type="presParOf" srcId="{5DDC120F-037A-4629-AA27-688A124888DB}" destId="{35F99397-C5F0-484F-B7A7-615B682EE6C5}" srcOrd="0" destOrd="0" presId="urn:microsoft.com/office/officeart/2005/8/layout/vList3#1"/>
    <dgm:cxn modelId="{7F62BD3D-A552-4CC8-AFA6-C7A11B8D6B48}" type="presParOf" srcId="{5DDC120F-037A-4629-AA27-688A124888DB}" destId="{A9F4EF84-8487-4B19-B2E4-95E354855E89}" srcOrd="1" destOrd="0" presId="urn:microsoft.com/office/officeart/2005/8/layout/vList3#1"/>
    <dgm:cxn modelId="{79C089E3-CA56-425E-8024-21ABE00614EC}" type="presParOf" srcId="{DBC5A0E9-70A9-4DE8-A377-B66CEC4F1D80}" destId="{9F75F6CB-EBC4-47CF-A02E-8FF4615BCC92}" srcOrd="5" destOrd="0" presId="urn:microsoft.com/office/officeart/2005/8/layout/vList3#1"/>
    <dgm:cxn modelId="{FF0B4DBD-A031-4B7C-8E01-5EEDC63D997E}" type="presParOf" srcId="{DBC5A0E9-70A9-4DE8-A377-B66CEC4F1D80}" destId="{FB362351-CEBC-4C05-A74E-497C361CA5D5}" srcOrd="6" destOrd="0" presId="urn:microsoft.com/office/officeart/2005/8/layout/vList3#1"/>
    <dgm:cxn modelId="{56D51220-42E4-4F74-9F97-CA7F15351573}" type="presParOf" srcId="{FB362351-CEBC-4C05-A74E-497C361CA5D5}" destId="{3A5E8F6B-FE60-455A-AFC9-B0E351A4E25F}" srcOrd="0" destOrd="0" presId="urn:microsoft.com/office/officeart/2005/8/layout/vList3#1"/>
    <dgm:cxn modelId="{8A788B4C-1559-4524-ABD5-4D1B226495FA}" type="presParOf" srcId="{FB362351-CEBC-4C05-A74E-497C361CA5D5}" destId="{650C2066-64C2-4964-A08E-06D9FEE480FA}" srcOrd="1" destOrd="0" presId="urn:microsoft.com/office/officeart/2005/8/layout/vList3#1"/>
    <dgm:cxn modelId="{8F5A8B94-D011-4354-9C7A-71A6E09F5FC3}" type="presParOf" srcId="{DBC5A0E9-70A9-4DE8-A377-B66CEC4F1D80}" destId="{2E86444C-640C-43D7-BE94-88051B5DA5C7}" srcOrd="7" destOrd="0" presId="urn:microsoft.com/office/officeart/2005/8/layout/vList3#1"/>
    <dgm:cxn modelId="{BC6761F8-3587-43B5-8F5D-33F6422C3094}" type="presParOf" srcId="{DBC5A0E9-70A9-4DE8-A377-B66CEC4F1D80}" destId="{782BC3AD-A1D6-42CE-9E0A-B424599023EA}" srcOrd="8" destOrd="0" presId="urn:microsoft.com/office/officeart/2005/8/layout/vList3#1"/>
    <dgm:cxn modelId="{68A7E8DD-EA78-48DE-B4BD-056F31BD644F}" type="presParOf" srcId="{782BC3AD-A1D6-42CE-9E0A-B424599023EA}" destId="{EB670A84-58DF-4C5D-A6C6-858E9A0E568A}" srcOrd="0" destOrd="0" presId="urn:microsoft.com/office/officeart/2005/8/layout/vList3#1"/>
    <dgm:cxn modelId="{4894CB13-B1CC-4107-A2C7-B49DAD1915D7}" type="presParOf" srcId="{782BC3AD-A1D6-42CE-9E0A-B424599023EA}" destId="{F347E5DC-283C-4631-9EF3-9B37EB75275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33CEB7B-F3C6-4690-81B8-3E4E76C15113}" type="doc">
      <dgm:prSet loTypeId="urn:microsoft.com/office/officeart/2005/8/layout/process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2FC1ADBA-F9DA-414E-ACC7-AB0AAFD8906D}">
      <dgm:prSet custT="1"/>
      <dgm:spPr/>
      <dgm:t>
        <a:bodyPr/>
        <a:lstStyle/>
        <a:p>
          <a:r>
            <a:rPr lang="uk-UA" sz="2400" b="1" i="1" dirty="0" smtClean="0">
              <a:solidFill>
                <a:schemeClr val="tx1"/>
              </a:solidFill>
            </a:rPr>
            <a:t>говорити має тільки той, у кого «символічний» мікрофон;</a:t>
          </a:r>
          <a:endParaRPr lang="uk-UA" sz="2400" b="1" i="1" dirty="0">
            <a:solidFill>
              <a:schemeClr val="tx1"/>
            </a:solidFill>
          </a:endParaRPr>
        </a:p>
      </dgm:t>
    </dgm:pt>
    <dgm:pt modelId="{770B0F68-B5BA-4DB2-BABA-42E3F045B36F}" type="parTrans" cxnId="{5577A16C-E0CB-47D1-9B85-78137980BE36}">
      <dgm:prSet/>
      <dgm:spPr/>
      <dgm:t>
        <a:bodyPr/>
        <a:lstStyle/>
        <a:p>
          <a:endParaRPr lang="uk-UA"/>
        </a:p>
      </dgm:t>
    </dgm:pt>
    <dgm:pt modelId="{FFBE51D1-FA69-4689-B4BF-EB22A7C5FBD6}" type="sibTrans" cxnId="{5577A16C-E0CB-47D1-9B85-78137980BE36}">
      <dgm:prSet/>
      <dgm:spPr/>
      <dgm:t>
        <a:bodyPr/>
        <a:lstStyle/>
        <a:p>
          <a:endParaRPr lang="uk-UA"/>
        </a:p>
      </dgm:t>
    </dgm:pt>
    <dgm:pt modelId="{B2A7E960-8686-4767-9ACC-2BE9EB45CDD4}">
      <dgm:prSet custT="1"/>
      <dgm:spPr/>
      <dgm:t>
        <a:bodyPr/>
        <a:lstStyle/>
        <a:p>
          <a:r>
            <a:rPr lang="uk-UA" sz="2400" b="1" i="1" dirty="0" smtClean="0">
              <a:solidFill>
                <a:schemeClr val="tx1"/>
              </a:solidFill>
            </a:rPr>
            <a:t>коли хтось висловлюється, інші не мають права перебивати, щось говорити, викрикувати з місця.</a:t>
          </a:r>
          <a:endParaRPr lang="uk-UA" sz="2400" b="1" i="1" dirty="0">
            <a:solidFill>
              <a:schemeClr val="tx1"/>
            </a:solidFill>
          </a:endParaRPr>
        </a:p>
      </dgm:t>
    </dgm:pt>
    <dgm:pt modelId="{5A185DD2-74F7-490A-8577-031B639DD48D}" type="parTrans" cxnId="{644E531C-BCB1-4A7D-9D1E-614C0CB1484A}">
      <dgm:prSet/>
      <dgm:spPr/>
      <dgm:t>
        <a:bodyPr/>
        <a:lstStyle/>
        <a:p>
          <a:endParaRPr lang="uk-UA"/>
        </a:p>
      </dgm:t>
    </dgm:pt>
    <dgm:pt modelId="{45BF78AB-877B-43F6-A58C-C492FBBAFB1A}" type="sibTrans" cxnId="{644E531C-BCB1-4A7D-9D1E-614C0CB1484A}">
      <dgm:prSet/>
      <dgm:spPr/>
      <dgm:t>
        <a:bodyPr/>
        <a:lstStyle/>
        <a:p>
          <a:endParaRPr lang="uk-UA"/>
        </a:p>
      </dgm:t>
    </dgm:pt>
    <dgm:pt modelId="{6E3B6324-7DD8-435D-AADC-044869A35599}">
      <dgm:prSet custT="1"/>
      <dgm:spPr/>
      <dgm:t>
        <a:bodyPr/>
        <a:lstStyle/>
        <a:p>
          <a:r>
            <a:rPr lang="uk-UA" sz="2400" b="1" i="1" smtClean="0">
              <a:solidFill>
                <a:schemeClr val="tx1"/>
              </a:solidFill>
            </a:rPr>
            <a:t>подані відповіді не коментуються і не оцінюються;</a:t>
          </a:r>
          <a:endParaRPr lang="uk-UA" sz="2400" b="1" i="1" dirty="0">
            <a:solidFill>
              <a:schemeClr val="tx1"/>
            </a:solidFill>
          </a:endParaRPr>
        </a:p>
      </dgm:t>
    </dgm:pt>
    <dgm:pt modelId="{FD6D0B15-5C13-4B89-9377-AD9B8E4CFBC9}" type="parTrans" cxnId="{D0A7D958-D83D-4112-A279-53982D7902CB}">
      <dgm:prSet/>
      <dgm:spPr/>
      <dgm:t>
        <a:bodyPr/>
        <a:lstStyle/>
        <a:p>
          <a:endParaRPr lang="uk-UA"/>
        </a:p>
      </dgm:t>
    </dgm:pt>
    <dgm:pt modelId="{8F5EE500-2106-4A29-879F-BB12A8BC0D02}" type="sibTrans" cxnId="{D0A7D958-D83D-4112-A279-53982D7902CB}">
      <dgm:prSet/>
      <dgm:spPr/>
      <dgm:t>
        <a:bodyPr/>
        <a:lstStyle/>
        <a:p>
          <a:endParaRPr lang="uk-UA"/>
        </a:p>
      </dgm:t>
    </dgm:pt>
    <dgm:pt modelId="{BD419413-E3E8-4F95-8725-23CCA467D78C}" type="pres">
      <dgm:prSet presAssocID="{B33CEB7B-F3C6-4690-81B8-3E4E76C151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3C4613C-5F54-40EC-9BD2-A6AB9FC44716}" type="pres">
      <dgm:prSet presAssocID="{B2A7E960-8686-4767-9ACC-2BE9EB45CDD4}" presName="boxAndChildren" presStyleCnt="0"/>
      <dgm:spPr/>
    </dgm:pt>
    <dgm:pt modelId="{7F071D6C-E841-4E6C-BEA0-78A845A2ECE6}" type="pres">
      <dgm:prSet presAssocID="{B2A7E960-8686-4767-9ACC-2BE9EB45CDD4}" presName="parentTextBox" presStyleLbl="node1" presStyleIdx="0" presStyleCnt="3"/>
      <dgm:spPr/>
      <dgm:t>
        <a:bodyPr/>
        <a:lstStyle/>
        <a:p>
          <a:endParaRPr lang="uk-UA"/>
        </a:p>
      </dgm:t>
    </dgm:pt>
    <dgm:pt modelId="{D6E11CAC-F8C2-4851-BAA6-F1FD6FD49BA0}" type="pres">
      <dgm:prSet presAssocID="{8F5EE500-2106-4A29-879F-BB12A8BC0D02}" presName="sp" presStyleCnt="0"/>
      <dgm:spPr/>
    </dgm:pt>
    <dgm:pt modelId="{F2A82F36-2F05-4655-BA19-A2B8831DA586}" type="pres">
      <dgm:prSet presAssocID="{6E3B6324-7DD8-435D-AADC-044869A35599}" presName="arrowAndChildren" presStyleCnt="0"/>
      <dgm:spPr/>
    </dgm:pt>
    <dgm:pt modelId="{717422DE-77CE-425C-9745-BD466957E541}" type="pres">
      <dgm:prSet presAssocID="{6E3B6324-7DD8-435D-AADC-044869A35599}" presName="parentTextArrow" presStyleLbl="node1" presStyleIdx="1" presStyleCnt="3" custScaleX="96085"/>
      <dgm:spPr/>
      <dgm:t>
        <a:bodyPr/>
        <a:lstStyle/>
        <a:p>
          <a:endParaRPr lang="uk-UA"/>
        </a:p>
      </dgm:t>
    </dgm:pt>
    <dgm:pt modelId="{4D8EA288-A29B-4DBD-ACA6-9C260679DF4F}" type="pres">
      <dgm:prSet presAssocID="{FFBE51D1-FA69-4689-B4BF-EB22A7C5FBD6}" presName="sp" presStyleCnt="0"/>
      <dgm:spPr/>
    </dgm:pt>
    <dgm:pt modelId="{81AB3269-778D-4076-B678-8F6BD11FD5C5}" type="pres">
      <dgm:prSet presAssocID="{2FC1ADBA-F9DA-414E-ACC7-AB0AAFD8906D}" presName="arrowAndChildren" presStyleCnt="0"/>
      <dgm:spPr/>
    </dgm:pt>
    <dgm:pt modelId="{DE6F0277-23EB-4BAF-BD5D-19A21C00428F}" type="pres">
      <dgm:prSet presAssocID="{2FC1ADBA-F9DA-414E-ACC7-AB0AAFD8906D}" presName="parentTextArrow" presStyleLbl="node1" presStyleIdx="2" presStyleCnt="3"/>
      <dgm:spPr/>
      <dgm:t>
        <a:bodyPr/>
        <a:lstStyle/>
        <a:p>
          <a:endParaRPr lang="uk-UA"/>
        </a:p>
      </dgm:t>
    </dgm:pt>
  </dgm:ptLst>
  <dgm:cxnLst>
    <dgm:cxn modelId="{5577A16C-E0CB-47D1-9B85-78137980BE36}" srcId="{B33CEB7B-F3C6-4690-81B8-3E4E76C15113}" destId="{2FC1ADBA-F9DA-414E-ACC7-AB0AAFD8906D}" srcOrd="0" destOrd="0" parTransId="{770B0F68-B5BA-4DB2-BABA-42E3F045B36F}" sibTransId="{FFBE51D1-FA69-4689-B4BF-EB22A7C5FBD6}"/>
    <dgm:cxn modelId="{930519AC-4FDC-4F1D-98C3-4DA185D431E5}" type="presOf" srcId="{2FC1ADBA-F9DA-414E-ACC7-AB0AAFD8906D}" destId="{DE6F0277-23EB-4BAF-BD5D-19A21C00428F}" srcOrd="0" destOrd="0" presId="urn:microsoft.com/office/officeart/2005/8/layout/process4"/>
    <dgm:cxn modelId="{2808F702-129D-41C6-A079-5DE1B3A443B9}" type="presOf" srcId="{B33CEB7B-F3C6-4690-81B8-3E4E76C15113}" destId="{BD419413-E3E8-4F95-8725-23CCA467D78C}" srcOrd="0" destOrd="0" presId="urn:microsoft.com/office/officeart/2005/8/layout/process4"/>
    <dgm:cxn modelId="{D0A7D958-D83D-4112-A279-53982D7902CB}" srcId="{B33CEB7B-F3C6-4690-81B8-3E4E76C15113}" destId="{6E3B6324-7DD8-435D-AADC-044869A35599}" srcOrd="1" destOrd="0" parTransId="{FD6D0B15-5C13-4B89-9377-AD9B8E4CFBC9}" sibTransId="{8F5EE500-2106-4A29-879F-BB12A8BC0D02}"/>
    <dgm:cxn modelId="{0D0A647F-D82F-4B25-BCE0-F0CE4D8E8F32}" type="presOf" srcId="{6E3B6324-7DD8-435D-AADC-044869A35599}" destId="{717422DE-77CE-425C-9745-BD466957E541}" srcOrd="0" destOrd="0" presId="urn:microsoft.com/office/officeart/2005/8/layout/process4"/>
    <dgm:cxn modelId="{4986E4FD-C65A-47C3-BC7D-ECC16E3ABF3A}" type="presOf" srcId="{B2A7E960-8686-4767-9ACC-2BE9EB45CDD4}" destId="{7F071D6C-E841-4E6C-BEA0-78A845A2ECE6}" srcOrd="0" destOrd="0" presId="urn:microsoft.com/office/officeart/2005/8/layout/process4"/>
    <dgm:cxn modelId="{644E531C-BCB1-4A7D-9D1E-614C0CB1484A}" srcId="{B33CEB7B-F3C6-4690-81B8-3E4E76C15113}" destId="{B2A7E960-8686-4767-9ACC-2BE9EB45CDD4}" srcOrd="2" destOrd="0" parTransId="{5A185DD2-74F7-490A-8577-031B639DD48D}" sibTransId="{45BF78AB-877B-43F6-A58C-C492FBBAFB1A}"/>
    <dgm:cxn modelId="{AFEEE42F-235A-4BBC-A7ED-3E87C73405FC}" type="presParOf" srcId="{BD419413-E3E8-4F95-8725-23CCA467D78C}" destId="{A3C4613C-5F54-40EC-9BD2-A6AB9FC44716}" srcOrd="0" destOrd="0" presId="urn:microsoft.com/office/officeart/2005/8/layout/process4"/>
    <dgm:cxn modelId="{421DA0BD-E573-4ABC-A605-A6EC99376282}" type="presParOf" srcId="{A3C4613C-5F54-40EC-9BD2-A6AB9FC44716}" destId="{7F071D6C-E841-4E6C-BEA0-78A845A2ECE6}" srcOrd="0" destOrd="0" presId="urn:microsoft.com/office/officeart/2005/8/layout/process4"/>
    <dgm:cxn modelId="{449A8C55-8EC1-490D-908C-15D4324BD057}" type="presParOf" srcId="{BD419413-E3E8-4F95-8725-23CCA467D78C}" destId="{D6E11CAC-F8C2-4851-BAA6-F1FD6FD49BA0}" srcOrd="1" destOrd="0" presId="urn:microsoft.com/office/officeart/2005/8/layout/process4"/>
    <dgm:cxn modelId="{8C47EF2C-9F38-4588-8423-AF16171EA416}" type="presParOf" srcId="{BD419413-E3E8-4F95-8725-23CCA467D78C}" destId="{F2A82F36-2F05-4655-BA19-A2B8831DA586}" srcOrd="2" destOrd="0" presId="urn:microsoft.com/office/officeart/2005/8/layout/process4"/>
    <dgm:cxn modelId="{1F803BC2-96E6-432A-8A0D-1D70BA835DD1}" type="presParOf" srcId="{F2A82F36-2F05-4655-BA19-A2B8831DA586}" destId="{717422DE-77CE-425C-9745-BD466957E541}" srcOrd="0" destOrd="0" presId="urn:microsoft.com/office/officeart/2005/8/layout/process4"/>
    <dgm:cxn modelId="{5538E77B-92CE-4351-A423-840B815B2C7A}" type="presParOf" srcId="{BD419413-E3E8-4F95-8725-23CCA467D78C}" destId="{4D8EA288-A29B-4DBD-ACA6-9C260679DF4F}" srcOrd="3" destOrd="0" presId="urn:microsoft.com/office/officeart/2005/8/layout/process4"/>
    <dgm:cxn modelId="{A7719617-8B6C-4ED3-B0D7-08BD8A0E8C8B}" type="presParOf" srcId="{BD419413-E3E8-4F95-8725-23CCA467D78C}" destId="{81AB3269-778D-4076-B678-8F6BD11FD5C5}" srcOrd="4" destOrd="0" presId="urn:microsoft.com/office/officeart/2005/8/layout/process4"/>
    <dgm:cxn modelId="{DAA30C88-4E30-4960-9A7F-10AB09FE832D}" type="presParOf" srcId="{81AB3269-778D-4076-B678-8F6BD11FD5C5}" destId="{DE6F0277-23EB-4BAF-BD5D-19A21C00428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0EB8F8-1AE4-4481-814A-98CA6A38459A}" type="doc">
      <dgm:prSet loTypeId="urn:microsoft.com/office/officeart/2008/layout/VerticalCurvedList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9826CC9E-B17E-445D-A705-B31F8CF65FC6}">
      <dgm:prSet phldrT="[Текст]" custT="1"/>
      <dgm:spPr/>
      <dgm:t>
        <a:bodyPr/>
        <a:lstStyle/>
        <a:p>
          <a:pPr algn="l"/>
          <a:r>
            <a:rPr lang="uk-UA" sz="2800" b="1" dirty="0" smtClean="0"/>
            <a:t>мотивація навчальної діяльності;</a:t>
          </a:r>
          <a:endParaRPr lang="uk-UA" sz="2800" b="1" dirty="0"/>
        </a:p>
      </dgm:t>
    </dgm:pt>
    <dgm:pt modelId="{838F91A1-461A-4837-A801-B829D84163A6}" type="parTrans" cxnId="{010C8812-1B8C-40ED-B19F-73FB70F3CF56}">
      <dgm:prSet/>
      <dgm:spPr/>
      <dgm:t>
        <a:bodyPr/>
        <a:lstStyle/>
        <a:p>
          <a:endParaRPr lang="uk-UA"/>
        </a:p>
      </dgm:t>
    </dgm:pt>
    <dgm:pt modelId="{5C4A9A2E-B0D5-4C7B-BB5C-BF90EC7C11D7}" type="sibTrans" cxnId="{010C8812-1B8C-40ED-B19F-73FB70F3CF56}">
      <dgm:prSet/>
      <dgm:spPr/>
      <dgm:t>
        <a:bodyPr/>
        <a:lstStyle/>
        <a:p>
          <a:endParaRPr lang="uk-UA"/>
        </a:p>
      </dgm:t>
    </dgm:pt>
    <dgm:pt modelId="{195E92D2-2B86-4B5F-B469-4B3AD3109625}">
      <dgm:prSet phldrT="[Текст]" custT="1"/>
      <dgm:spPr/>
      <dgm:t>
        <a:bodyPr/>
        <a:lstStyle/>
        <a:p>
          <a:pPr algn="l"/>
          <a:r>
            <a:rPr lang="uk-UA" sz="2800" b="1" dirty="0" smtClean="0"/>
            <a:t>повідомлення теми, мети уроку та очікуваних навчальних результатів;</a:t>
          </a:r>
          <a:endParaRPr lang="uk-UA" sz="2800" b="1" dirty="0"/>
        </a:p>
      </dgm:t>
    </dgm:pt>
    <dgm:pt modelId="{79348983-BAE1-4B57-B95C-D5E390F5DFFD}" type="parTrans" cxnId="{FC1A5703-A23E-4B3C-B638-294AA87ED760}">
      <dgm:prSet/>
      <dgm:spPr/>
      <dgm:t>
        <a:bodyPr/>
        <a:lstStyle/>
        <a:p>
          <a:endParaRPr lang="uk-UA"/>
        </a:p>
      </dgm:t>
    </dgm:pt>
    <dgm:pt modelId="{11A6EA04-81E2-4DA5-95DF-12CAA9C5B89C}" type="sibTrans" cxnId="{FC1A5703-A23E-4B3C-B638-294AA87ED760}">
      <dgm:prSet/>
      <dgm:spPr/>
      <dgm:t>
        <a:bodyPr/>
        <a:lstStyle/>
        <a:p>
          <a:endParaRPr lang="uk-UA"/>
        </a:p>
      </dgm:t>
    </dgm:pt>
    <dgm:pt modelId="{3C25ACE4-755E-46C1-A861-71356AEC91B7}">
      <dgm:prSet phldrT="[Текст]" custT="1"/>
      <dgm:spPr/>
      <dgm:t>
        <a:bodyPr/>
        <a:lstStyle/>
        <a:p>
          <a:pPr algn="l"/>
          <a:r>
            <a:rPr lang="uk-UA" sz="2800" b="1" dirty="0" smtClean="0"/>
            <a:t>надання необхідної інформації;</a:t>
          </a:r>
          <a:endParaRPr lang="uk-UA" sz="2800" b="1" dirty="0"/>
        </a:p>
      </dgm:t>
    </dgm:pt>
    <dgm:pt modelId="{33B953FC-2F59-48AD-9961-5B5769736D83}" type="parTrans" cxnId="{CB5A8650-9BD7-4D7A-8C39-9904F90BED7D}">
      <dgm:prSet/>
      <dgm:spPr/>
      <dgm:t>
        <a:bodyPr/>
        <a:lstStyle/>
        <a:p>
          <a:endParaRPr lang="uk-UA"/>
        </a:p>
      </dgm:t>
    </dgm:pt>
    <dgm:pt modelId="{7E702AE6-DD41-46B9-9763-709A9DF283B6}" type="sibTrans" cxnId="{CB5A8650-9BD7-4D7A-8C39-9904F90BED7D}">
      <dgm:prSet/>
      <dgm:spPr/>
      <dgm:t>
        <a:bodyPr/>
        <a:lstStyle/>
        <a:p>
          <a:endParaRPr lang="uk-UA"/>
        </a:p>
      </dgm:t>
    </dgm:pt>
    <dgm:pt modelId="{8CC3D142-6734-45E6-B74F-BAAC5C8A06C4}">
      <dgm:prSet phldrT="[Текст]" custT="1"/>
      <dgm:spPr/>
      <dgm:t>
        <a:bodyPr/>
        <a:lstStyle/>
        <a:p>
          <a:pPr algn="l"/>
          <a:r>
            <a:rPr lang="uk-UA" sz="2800" b="1" dirty="0" smtClean="0"/>
            <a:t>інтерактивні вправи;</a:t>
          </a:r>
          <a:endParaRPr lang="en-US" sz="2800" b="1" dirty="0" smtClean="0"/>
        </a:p>
      </dgm:t>
    </dgm:pt>
    <dgm:pt modelId="{B6AD52D1-DED8-4F02-B795-9516BC9CCDEF}" type="parTrans" cxnId="{372881C4-9158-43AA-A4A4-9EB4AE41E3F9}">
      <dgm:prSet/>
      <dgm:spPr/>
      <dgm:t>
        <a:bodyPr/>
        <a:lstStyle/>
        <a:p>
          <a:endParaRPr lang="uk-UA"/>
        </a:p>
      </dgm:t>
    </dgm:pt>
    <dgm:pt modelId="{2F848822-371D-441F-A361-960DAF9E22F0}" type="sibTrans" cxnId="{372881C4-9158-43AA-A4A4-9EB4AE41E3F9}">
      <dgm:prSet/>
      <dgm:spPr/>
      <dgm:t>
        <a:bodyPr/>
        <a:lstStyle/>
        <a:p>
          <a:endParaRPr lang="uk-UA"/>
        </a:p>
      </dgm:t>
    </dgm:pt>
    <dgm:pt modelId="{5B28B609-34FA-4A89-9111-26D5D207D675}">
      <dgm:prSet phldrT="[Текст]" custT="1"/>
      <dgm:spPr/>
      <dgm:t>
        <a:bodyPr/>
        <a:lstStyle/>
        <a:p>
          <a:pPr algn="l"/>
          <a:r>
            <a:rPr lang="uk-UA" sz="2800" b="1" dirty="0" smtClean="0"/>
            <a:t>підбиття підсумків та оцінювання результатів.</a:t>
          </a:r>
          <a:endParaRPr lang="en-US" sz="2800" b="1" dirty="0" smtClean="0"/>
        </a:p>
      </dgm:t>
    </dgm:pt>
    <dgm:pt modelId="{84397022-401C-4779-940F-3D6794D4BB3D}" type="parTrans" cxnId="{7046B6C2-A5E1-42F1-87F8-49F8795A96D7}">
      <dgm:prSet/>
      <dgm:spPr/>
      <dgm:t>
        <a:bodyPr/>
        <a:lstStyle/>
        <a:p>
          <a:endParaRPr lang="uk-UA"/>
        </a:p>
      </dgm:t>
    </dgm:pt>
    <dgm:pt modelId="{7A72A49F-0B50-43DE-A6DA-6ECC3951CD12}" type="sibTrans" cxnId="{7046B6C2-A5E1-42F1-87F8-49F8795A96D7}">
      <dgm:prSet/>
      <dgm:spPr/>
      <dgm:t>
        <a:bodyPr/>
        <a:lstStyle/>
        <a:p>
          <a:endParaRPr lang="uk-UA"/>
        </a:p>
      </dgm:t>
    </dgm:pt>
    <dgm:pt modelId="{4AEA9203-8F41-4257-8A14-A1309F9AC38D}" type="pres">
      <dgm:prSet presAssocID="{F30EB8F8-1AE4-4481-814A-98CA6A38459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k-UA"/>
        </a:p>
      </dgm:t>
    </dgm:pt>
    <dgm:pt modelId="{AE9EE978-C104-469B-AB14-1958E908D3A8}" type="pres">
      <dgm:prSet presAssocID="{F30EB8F8-1AE4-4481-814A-98CA6A38459A}" presName="Name1" presStyleCnt="0"/>
      <dgm:spPr/>
    </dgm:pt>
    <dgm:pt modelId="{15203A8E-C57D-423C-832E-A40862EDADFC}" type="pres">
      <dgm:prSet presAssocID="{F30EB8F8-1AE4-4481-814A-98CA6A38459A}" presName="cycle" presStyleCnt="0"/>
      <dgm:spPr/>
    </dgm:pt>
    <dgm:pt modelId="{85ABC401-5B26-4091-93FC-4C76A24F096F}" type="pres">
      <dgm:prSet presAssocID="{F30EB8F8-1AE4-4481-814A-98CA6A38459A}" presName="srcNode" presStyleLbl="node1" presStyleIdx="0" presStyleCnt="5"/>
      <dgm:spPr/>
    </dgm:pt>
    <dgm:pt modelId="{3DB8D069-5B64-48FA-B2F1-C43CA3F8A99E}" type="pres">
      <dgm:prSet presAssocID="{F30EB8F8-1AE4-4481-814A-98CA6A38459A}" presName="conn" presStyleLbl="parChTrans1D2" presStyleIdx="0" presStyleCnt="1"/>
      <dgm:spPr/>
      <dgm:t>
        <a:bodyPr/>
        <a:lstStyle/>
        <a:p>
          <a:endParaRPr lang="uk-UA"/>
        </a:p>
      </dgm:t>
    </dgm:pt>
    <dgm:pt modelId="{F4EA5E04-FAF5-4B7F-AD72-EFB666C0F1AA}" type="pres">
      <dgm:prSet presAssocID="{F30EB8F8-1AE4-4481-814A-98CA6A38459A}" presName="extraNode" presStyleLbl="node1" presStyleIdx="0" presStyleCnt="5"/>
      <dgm:spPr/>
    </dgm:pt>
    <dgm:pt modelId="{AD19479A-4EAE-4CCE-B115-438097053195}" type="pres">
      <dgm:prSet presAssocID="{F30EB8F8-1AE4-4481-814A-98CA6A38459A}" presName="dstNode" presStyleLbl="node1" presStyleIdx="0" presStyleCnt="5"/>
      <dgm:spPr/>
    </dgm:pt>
    <dgm:pt modelId="{C7CEAA0F-AA77-4FE5-94E2-49E3121D0F4B}" type="pres">
      <dgm:prSet presAssocID="{9826CC9E-B17E-445D-A705-B31F8CF65FC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D0F2173-A9D2-4C91-BF2F-77DD58587823}" type="pres">
      <dgm:prSet presAssocID="{9826CC9E-B17E-445D-A705-B31F8CF65FC6}" presName="accent_1" presStyleCnt="0"/>
      <dgm:spPr/>
    </dgm:pt>
    <dgm:pt modelId="{EC291767-2B07-41BB-98C7-546D835351F7}" type="pres">
      <dgm:prSet presAssocID="{9826CC9E-B17E-445D-A705-B31F8CF65FC6}" presName="accentRepeatNode" presStyleLbl="solidFgAcc1" presStyleIdx="0" presStyleCnt="5"/>
      <dgm:spPr/>
    </dgm:pt>
    <dgm:pt modelId="{6C3D6756-29C4-4142-90AE-EA6C2830E44D}" type="pres">
      <dgm:prSet presAssocID="{195E92D2-2B86-4B5F-B469-4B3AD310962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A659528-773F-4147-BE56-4A0F59FED388}" type="pres">
      <dgm:prSet presAssocID="{195E92D2-2B86-4B5F-B469-4B3AD3109625}" presName="accent_2" presStyleCnt="0"/>
      <dgm:spPr/>
    </dgm:pt>
    <dgm:pt modelId="{ECEC35C3-C059-474C-B39F-51C49559ADC8}" type="pres">
      <dgm:prSet presAssocID="{195E92D2-2B86-4B5F-B469-4B3AD3109625}" presName="accentRepeatNode" presStyleLbl="solidFgAcc1" presStyleIdx="1" presStyleCnt="5"/>
      <dgm:spPr/>
    </dgm:pt>
    <dgm:pt modelId="{67139437-7EE0-4D7A-8621-BC9CE624CA69}" type="pres">
      <dgm:prSet presAssocID="{3C25ACE4-755E-46C1-A861-71356AEC91B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1BB59D0-D68B-466F-9D41-230CBD66105B}" type="pres">
      <dgm:prSet presAssocID="{3C25ACE4-755E-46C1-A861-71356AEC91B7}" presName="accent_3" presStyleCnt="0"/>
      <dgm:spPr/>
    </dgm:pt>
    <dgm:pt modelId="{A48AA2BC-6F6F-4164-BBA5-876FEA54664A}" type="pres">
      <dgm:prSet presAssocID="{3C25ACE4-755E-46C1-A861-71356AEC91B7}" presName="accentRepeatNode" presStyleLbl="solidFgAcc1" presStyleIdx="2" presStyleCnt="5"/>
      <dgm:spPr/>
    </dgm:pt>
    <dgm:pt modelId="{E9270F76-1703-4226-82AA-D689DFA833EC}" type="pres">
      <dgm:prSet presAssocID="{8CC3D142-6734-45E6-B74F-BAAC5C8A06C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235426B-8C71-4F2C-9759-9345F7EDD4D6}" type="pres">
      <dgm:prSet presAssocID="{8CC3D142-6734-45E6-B74F-BAAC5C8A06C4}" presName="accent_4" presStyleCnt="0"/>
      <dgm:spPr/>
    </dgm:pt>
    <dgm:pt modelId="{BAA9E290-156A-4D8D-ACAC-229D0B57766F}" type="pres">
      <dgm:prSet presAssocID="{8CC3D142-6734-45E6-B74F-BAAC5C8A06C4}" presName="accentRepeatNode" presStyleLbl="solidFgAcc1" presStyleIdx="3" presStyleCnt="5"/>
      <dgm:spPr/>
    </dgm:pt>
    <dgm:pt modelId="{052DAA18-6698-44B2-AE18-81AC2DFCF6B3}" type="pres">
      <dgm:prSet presAssocID="{5B28B609-34FA-4A89-9111-26D5D207D67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831609A-1FEF-4B13-B90A-D208C9315E97}" type="pres">
      <dgm:prSet presAssocID="{5B28B609-34FA-4A89-9111-26D5D207D675}" presName="accent_5" presStyleCnt="0"/>
      <dgm:spPr/>
    </dgm:pt>
    <dgm:pt modelId="{AD316B0A-C6ED-448C-87F5-B1FE8037EFD3}" type="pres">
      <dgm:prSet presAssocID="{5B28B609-34FA-4A89-9111-26D5D207D675}" presName="accentRepeatNode" presStyleLbl="solidFgAcc1" presStyleIdx="4" presStyleCnt="5"/>
      <dgm:spPr/>
    </dgm:pt>
  </dgm:ptLst>
  <dgm:cxnLst>
    <dgm:cxn modelId="{FC1A5703-A23E-4B3C-B638-294AA87ED760}" srcId="{F30EB8F8-1AE4-4481-814A-98CA6A38459A}" destId="{195E92D2-2B86-4B5F-B469-4B3AD3109625}" srcOrd="1" destOrd="0" parTransId="{79348983-BAE1-4B57-B95C-D5E390F5DFFD}" sibTransId="{11A6EA04-81E2-4DA5-95DF-12CAA9C5B89C}"/>
    <dgm:cxn modelId="{B9C85494-896D-4AFE-ACD5-74D649B1C720}" type="presOf" srcId="{5C4A9A2E-B0D5-4C7B-BB5C-BF90EC7C11D7}" destId="{3DB8D069-5B64-48FA-B2F1-C43CA3F8A99E}" srcOrd="0" destOrd="0" presId="urn:microsoft.com/office/officeart/2008/layout/VerticalCurvedList"/>
    <dgm:cxn modelId="{3924923B-256A-4B31-9E27-C4B71F160590}" type="presOf" srcId="{5B28B609-34FA-4A89-9111-26D5D207D675}" destId="{052DAA18-6698-44B2-AE18-81AC2DFCF6B3}" srcOrd="0" destOrd="0" presId="urn:microsoft.com/office/officeart/2008/layout/VerticalCurvedList"/>
    <dgm:cxn modelId="{E3912E9B-CB0B-43E0-B2C4-395959949023}" type="presOf" srcId="{9826CC9E-B17E-445D-A705-B31F8CF65FC6}" destId="{C7CEAA0F-AA77-4FE5-94E2-49E3121D0F4B}" srcOrd="0" destOrd="0" presId="urn:microsoft.com/office/officeart/2008/layout/VerticalCurvedList"/>
    <dgm:cxn modelId="{010C8812-1B8C-40ED-B19F-73FB70F3CF56}" srcId="{F30EB8F8-1AE4-4481-814A-98CA6A38459A}" destId="{9826CC9E-B17E-445D-A705-B31F8CF65FC6}" srcOrd="0" destOrd="0" parTransId="{838F91A1-461A-4837-A801-B829D84163A6}" sibTransId="{5C4A9A2E-B0D5-4C7B-BB5C-BF90EC7C11D7}"/>
    <dgm:cxn modelId="{372881C4-9158-43AA-A4A4-9EB4AE41E3F9}" srcId="{F30EB8F8-1AE4-4481-814A-98CA6A38459A}" destId="{8CC3D142-6734-45E6-B74F-BAAC5C8A06C4}" srcOrd="3" destOrd="0" parTransId="{B6AD52D1-DED8-4F02-B795-9516BC9CCDEF}" sibTransId="{2F848822-371D-441F-A361-960DAF9E22F0}"/>
    <dgm:cxn modelId="{CB5A8650-9BD7-4D7A-8C39-9904F90BED7D}" srcId="{F30EB8F8-1AE4-4481-814A-98CA6A38459A}" destId="{3C25ACE4-755E-46C1-A861-71356AEC91B7}" srcOrd="2" destOrd="0" parTransId="{33B953FC-2F59-48AD-9961-5B5769736D83}" sibTransId="{7E702AE6-DD41-46B9-9763-709A9DF283B6}"/>
    <dgm:cxn modelId="{7046B6C2-A5E1-42F1-87F8-49F8795A96D7}" srcId="{F30EB8F8-1AE4-4481-814A-98CA6A38459A}" destId="{5B28B609-34FA-4A89-9111-26D5D207D675}" srcOrd="4" destOrd="0" parTransId="{84397022-401C-4779-940F-3D6794D4BB3D}" sibTransId="{7A72A49F-0B50-43DE-A6DA-6ECC3951CD12}"/>
    <dgm:cxn modelId="{9A111CD4-B8DA-45A5-A076-28DCA13DFB8B}" type="presOf" srcId="{F30EB8F8-1AE4-4481-814A-98CA6A38459A}" destId="{4AEA9203-8F41-4257-8A14-A1309F9AC38D}" srcOrd="0" destOrd="0" presId="urn:microsoft.com/office/officeart/2008/layout/VerticalCurvedList"/>
    <dgm:cxn modelId="{FAE82935-0397-4B45-B63A-2F9E85A65FE2}" type="presOf" srcId="{195E92D2-2B86-4B5F-B469-4B3AD3109625}" destId="{6C3D6756-29C4-4142-90AE-EA6C2830E44D}" srcOrd="0" destOrd="0" presId="urn:microsoft.com/office/officeart/2008/layout/VerticalCurvedList"/>
    <dgm:cxn modelId="{FD88F8A0-6CE5-4C9C-A38F-9ED0567BCA5C}" type="presOf" srcId="{8CC3D142-6734-45E6-B74F-BAAC5C8A06C4}" destId="{E9270F76-1703-4226-82AA-D689DFA833EC}" srcOrd="0" destOrd="0" presId="urn:microsoft.com/office/officeart/2008/layout/VerticalCurvedList"/>
    <dgm:cxn modelId="{D771048A-E471-472F-903A-2108351D73B8}" type="presOf" srcId="{3C25ACE4-755E-46C1-A861-71356AEC91B7}" destId="{67139437-7EE0-4D7A-8621-BC9CE624CA69}" srcOrd="0" destOrd="0" presId="urn:microsoft.com/office/officeart/2008/layout/VerticalCurvedList"/>
    <dgm:cxn modelId="{B9F0CB31-15E3-4BE7-BEFD-A8E201279B54}" type="presParOf" srcId="{4AEA9203-8F41-4257-8A14-A1309F9AC38D}" destId="{AE9EE978-C104-469B-AB14-1958E908D3A8}" srcOrd="0" destOrd="0" presId="urn:microsoft.com/office/officeart/2008/layout/VerticalCurvedList"/>
    <dgm:cxn modelId="{65423F82-5B7E-4E5E-810A-DA6D6376AA11}" type="presParOf" srcId="{AE9EE978-C104-469B-AB14-1958E908D3A8}" destId="{15203A8E-C57D-423C-832E-A40862EDADFC}" srcOrd="0" destOrd="0" presId="urn:microsoft.com/office/officeart/2008/layout/VerticalCurvedList"/>
    <dgm:cxn modelId="{AA17D307-C255-48D5-9DEB-7B5F75CC31DE}" type="presParOf" srcId="{15203A8E-C57D-423C-832E-A40862EDADFC}" destId="{85ABC401-5B26-4091-93FC-4C76A24F096F}" srcOrd="0" destOrd="0" presId="urn:microsoft.com/office/officeart/2008/layout/VerticalCurvedList"/>
    <dgm:cxn modelId="{BA2BC96B-33AE-46F1-9019-6C052B25143D}" type="presParOf" srcId="{15203A8E-C57D-423C-832E-A40862EDADFC}" destId="{3DB8D069-5B64-48FA-B2F1-C43CA3F8A99E}" srcOrd="1" destOrd="0" presId="urn:microsoft.com/office/officeart/2008/layout/VerticalCurvedList"/>
    <dgm:cxn modelId="{72DFF2B1-DBB5-4E06-A5FB-17AB690A520E}" type="presParOf" srcId="{15203A8E-C57D-423C-832E-A40862EDADFC}" destId="{F4EA5E04-FAF5-4B7F-AD72-EFB666C0F1AA}" srcOrd="2" destOrd="0" presId="urn:microsoft.com/office/officeart/2008/layout/VerticalCurvedList"/>
    <dgm:cxn modelId="{D9F0BD56-4372-41E1-B0E2-FCE8D21A62A3}" type="presParOf" srcId="{15203A8E-C57D-423C-832E-A40862EDADFC}" destId="{AD19479A-4EAE-4CCE-B115-438097053195}" srcOrd="3" destOrd="0" presId="urn:microsoft.com/office/officeart/2008/layout/VerticalCurvedList"/>
    <dgm:cxn modelId="{4F010291-BD89-4A67-B6CE-E9D5FE003864}" type="presParOf" srcId="{AE9EE978-C104-469B-AB14-1958E908D3A8}" destId="{C7CEAA0F-AA77-4FE5-94E2-49E3121D0F4B}" srcOrd="1" destOrd="0" presId="urn:microsoft.com/office/officeart/2008/layout/VerticalCurvedList"/>
    <dgm:cxn modelId="{B9B2D7D5-DCFC-4D8F-B134-6C2A39A81944}" type="presParOf" srcId="{AE9EE978-C104-469B-AB14-1958E908D3A8}" destId="{1D0F2173-A9D2-4C91-BF2F-77DD58587823}" srcOrd="2" destOrd="0" presId="urn:microsoft.com/office/officeart/2008/layout/VerticalCurvedList"/>
    <dgm:cxn modelId="{89CD526E-7204-4955-ACBC-55946E1821B3}" type="presParOf" srcId="{1D0F2173-A9D2-4C91-BF2F-77DD58587823}" destId="{EC291767-2B07-41BB-98C7-546D835351F7}" srcOrd="0" destOrd="0" presId="urn:microsoft.com/office/officeart/2008/layout/VerticalCurvedList"/>
    <dgm:cxn modelId="{7E250E41-9B89-4950-A15B-339E657F0426}" type="presParOf" srcId="{AE9EE978-C104-469B-AB14-1958E908D3A8}" destId="{6C3D6756-29C4-4142-90AE-EA6C2830E44D}" srcOrd="3" destOrd="0" presId="urn:microsoft.com/office/officeart/2008/layout/VerticalCurvedList"/>
    <dgm:cxn modelId="{160F8AE9-0007-48C0-91C7-00AC8BD2D133}" type="presParOf" srcId="{AE9EE978-C104-469B-AB14-1958E908D3A8}" destId="{9A659528-773F-4147-BE56-4A0F59FED388}" srcOrd="4" destOrd="0" presId="urn:microsoft.com/office/officeart/2008/layout/VerticalCurvedList"/>
    <dgm:cxn modelId="{A86AF253-9BCB-41C4-A449-EA6DE498A884}" type="presParOf" srcId="{9A659528-773F-4147-BE56-4A0F59FED388}" destId="{ECEC35C3-C059-474C-B39F-51C49559ADC8}" srcOrd="0" destOrd="0" presId="urn:microsoft.com/office/officeart/2008/layout/VerticalCurvedList"/>
    <dgm:cxn modelId="{3E3DBBB9-19D3-4CA6-920E-A0C19898BDD4}" type="presParOf" srcId="{AE9EE978-C104-469B-AB14-1958E908D3A8}" destId="{67139437-7EE0-4D7A-8621-BC9CE624CA69}" srcOrd="5" destOrd="0" presId="urn:microsoft.com/office/officeart/2008/layout/VerticalCurvedList"/>
    <dgm:cxn modelId="{3C7C8317-1B55-4D0B-84A0-56DD8FBD984A}" type="presParOf" srcId="{AE9EE978-C104-469B-AB14-1958E908D3A8}" destId="{E1BB59D0-D68B-466F-9D41-230CBD66105B}" srcOrd="6" destOrd="0" presId="urn:microsoft.com/office/officeart/2008/layout/VerticalCurvedList"/>
    <dgm:cxn modelId="{37851CAB-2EF6-466E-9287-DB490BB614C3}" type="presParOf" srcId="{E1BB59D0-D68B-466F-9D41-230CBD66105B}" destId="{A48AA2BC-6F6F-4164-BBA5-876FEA54664A}" srcOrd="0" destOrd="0" presId="urn:microsoft.com/office/officeart/2008/layout/VerticalCurvedList"/>
    <dgm:cxn modelId="{F3B96DAC-298A-43DE-B5BF-539C565E254E}" type="presParOf" srcId="{AE9EE978-C104-469B-AB14-1958E908D3A8}" destId="{E9270F76-1703-4226-82AA-D689DFA833EC}" srcOrd="7" destOrd="0" presId="urn:microsoft.com/office/officeart/2008/layout/VerticalCurvedList"/>
    <dgm:cxn modelId="{D729C377-35AD-4BF1-AD50-1074C483BB84}" type="presParOf" srcId="{AE9EE978-C104-469B-AB14-1958E908D3A8}" destId="{8235426B-8C71-4F2C-9759-9345F7EDD4D6}" srcOrd="8" destOrd="0" presId="urn:microsoft.com/office/officeart/2008/layout/VerticalCurvedList"/>
    <dgm:cxn modelId="{F1746346-77BF-44AE-91FA-56EF26EC5F97}" type="presParOf" srcId="{8235426B-8C71-4F2C-9759-9345F7EDD4D6}" destId="{BAA9E290-156A-4D8D-ACAC-229D0B57766F}" srcOrd="0" destOrd="0" presId="urn:microsoft.com/office/officeart/2008/layout/VerticalCurvedList"/>
    <dgm:cxn modelId="{2E787E9F-854F-444E-B18C-13DE5690B5BD}" type="presParOf" srcId="{AE9EE978-C104-469B-AB14-1958E908D3A8}" destId="{052DAA18-6698-44B2-AE18-81AC2DFCF6B3}" srcOrd="9" destOrd="0" presId="urn:microsoft.com/office/officeart/2008/layout/VerticalCurvedList"/>
    <dgm:cxn modelId="{70F6B38F-4354-4210-BF80-F02ADC94524E}" type="presParOf" srcId="{AE9EE978-C104-469B-AB14-1958E908D3A8}" destId="{3831609A-1FEF-4B13-B90A-D208C9315E97}" srcOrd="10" destOrd="0" presId="urn:microsoft.com/office/officeart/2008/layout/VerticalCurvedList"/>
    <dgm:cxn modelId="{E75941C0-D6F6-46F4-AA18-BF6A01906D2F}" type="presParOf" srcId="{3831609A-1FEF-4B13-B90A-D208C9315E97}" destId="{AD316B0A-C6ED-448C-87F5-B1FE8037EFD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DB7C87-CD8B-48A2-A7FB-08C637E8016B}" type="doc">
      <dgm:prSet loTypeId="urn:microsoft.com/office/officeart/2005/8/layout/bProcess3" loCatId="process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uk-UA"/>
        </a:p>
      </dgm:t>
    </dgm:pt>
    <dgm:pt modelId="{16658DA0-316A-4067-844A-B2741F05DFCA}">
      <dgm:prSet phldrT="[Текст]"/>
      <dgm:spPr/>
      <dgm:t>
        <a:bodyPr/>
        <a:lstStyle/>
        <a:p>
          <a:r>
            <a:rPr lang="uk-UA" b="1" dirty="0" smtClean="0"/>
            <a:t>дотримуватися регламенту;</a:t>
          </a:r>
          <a:endParaRPr lang="uk-UA" b="1" dirty="0"/>
        </a:p>
      </dgm:t>
    </dgm:pt>
    <dgm:pt modelId="{C7E37E54-9245-48D1-86E0-1B432777F7EE}" type="parTrans" cxnId="{69EE9DC3-5CAA-4F4B-9C71-F70D3A52862B}">
      <dgm:prSet/>
      <dgm:spPr/>
      <dgm:t>
        <a:bodyPr/>
        <a:lstStyle/>
        <a:p>
          <a:endParaRPr lang="uk-UA"/>
        </a:p>
      </dgm:t>
    </dgm:pt>
    <dgm:pt modelId="{F7A32896-5370-4D68-B27C-701539333F1E}" type="sibTrans" cxnId="{69EE9DC3-5CAA-4F4B-9C71-F70D3A52862B}">
      <dgm:prSet/>
      <dgm:spPr/>
      <dgm:t>
        <a:bodyPr/>
        <a:lstStyle/>
        <a:p>
          <a:endParaRPr lang="uk-UA" dirty="0"/>
        </a:p>
      </dgm:t>
    </dgm:pt>
    <dgm:pt modelId="{68C63254-ABA7-4B2E-80E6-F1A5584B7796}">
      <dgm:prSet phldrT="[Текст]"/>
      <dgm:spPr/>
      <dgm:t>
        <a:bodyPr/>
        <a:lstStyle/>
        <a:p>
          <a:r>
            <a:rPr lang="uk-UA" b="1" dirty="0" smtClean="0"/>
            <a:t>бути доброзичливим;</a:t>
          </a:r>
          <a:endParaRPr lang="uk-UA" b="1" dirty="0"/>
        </a:p>
      </dgm:t>
    </dgm:pt>
    <dgm:pt modelId="{F3B28934-DBFA-4E71-85D7-3EE7526FAA7A}" type="parTrans" cxnId="{F54FCEE1-D5F5-40F8-941C-FF0E0299276A}">
      <dgm:prSet/>
      <dgm:spPr/>
      <dgm:t>
        <a:bodyPr/>
        <a:lstStyle/>
        <a:p>
          <a:endParaRPr lang="uk-UA"/>
        </a:p>
      </dgm:t>
    </dgm:pt>
    <dgm:pt modelId="{67EA70DD-74BE-4CD9-89C8-F11DB9F71829}" type="sibTrans" cxnId="{F54FCEE1-D5F5-40F8-941C-FF0E0299276A}">
      <dgm:prSet/>
      <dgm:spPr/>
      <dgm:t>
        <a:bodyPr/>
        <a:lstStyle/>
        <a:p>
          <a:endParaRPr lang="uk-UA" dirty="0"/>
        </a:p>
      </dgm:t>
    </dgm:pt>
    <dgm:pt modelId="{F0963168-3512-44E2-93C4-B28A2A93079D}">
      <dgm:prSet phldrT="[Текст]"/>
      <dgm:spPr/>
      <dgm:t>
        <a:bodyPr/>
        <a:lstStyle/>
        <a:p>
          <a:r>
            <a:rPr lang="uk-UA" b="1" dirty="0" smtClean="0"/>
            <a:t>слухати і чути (один говорить — всі слухають);</a:t>
          </a:r>
          <a:endParaRPr lang="uk-UA" b="1" dirty="0"/>
        </a:p>
      </dgm:t>
    </dgm:pt>
    <dgm:pt modelId="{2F8BC2A4-ECD8-456D-84CA-AEA139CCAC1E}" type="sibTrans" cxnId="{A568B6BE-66AB-4367-9227-17605A1B01D3}">
      <dgm:prSet/>
      <dgm:spPr/>
      <dgm:t>
        <a:bodyPr/>
        <a:lstStyle/>
        <a:p>
          <a:endParaRPr lang="uk-UA" dirty="0"/>
        </a:p>
      </dgm:t>
    </dgm:pt>
    <dgm:pt modelId="{481EB7C9-4B29-4F07-B1C2-A9BBDE10ED2A}" type="parTrans" cxnId="{A568B6BE-66AB-4367-9227-17605A1B01D3}">
      <dgm:prSet/>
      <dgm:spPr/>
      <dgm:t>
        <a:bodyPr/>
        <a:lstStyle/>
        <a:p>
          <a:endParaRPr lang="uk-UA"/>
        </a:p>
      </dgm:t>
    </dgm:pt>
    <dgm:pt modelId="{5F7ACE24-DABA-4B13-BD24-7100CBC9307D}">
      <dgm:prSet phldrT="[Текст]"/>
      <dgm:spPr/>
      <dgm:t>
        <a:bodyPr/>
        <a:lstStyle/>
        <a:p>
          <a:r>
            <a:rPr lang="uk-UA" b="1" dirty="0" smtClean="0"/>
            <a:t>бути активним;</a:t>
          </a:r>
          <a:endParaRPr lang="uk-UA" b="1" dirty="0"/>
        </a:p>
      </dgm:t>
    </dgm:pt>
    <dgm:pt modelId="{E9EBF040-98C8-48D0-BB86-B5A0455D95F0}" type="parTrans" cxnId="{3BD66660-879C-442F-8670-C17B80D1BC9A}">
      <dgm:prSet/>
      <dgm:spPr/>
      <dgm:t>
        <a:bodyPr/>
        <a:lstStyle/>
        <a:p>
          <a:endParaRPr lang="uk-UA"/>
        </a:p>
      </dgm:t>
    </dgm:pt>
    <dgm:pt modelId="{3BD29B87-81BF-4427-AEE7-543E8514B353}" type="sibTrans" cxnId="{3BD66660-879C-442F-8670-C17B80D1BC9A}">
      <dgm:prSet/>
      <dgm:spPr/>
      <dgm:t>
        <a:bodyPr/>
        <a:lstStyle/>
        <a:p>
          <a:endParaRPr lang="uk-UA" dirty="0"/>
        </a:p>
      </dgm:t>
    </dgm:pt>
    <dgm:pt modelId="{F8EB1F99-4866-4C7D-845E-E2C092DBB0FD}">
      <dgm:prSet phldrT="[Текст]"/>
      <dgm:spPr/>
      <dgm:t>
        <a:bodyPr/>
        <a:lstStyle/>
        <a:p>
          <a:r>
            <a:rPr lang="uk-UA" b="1" dirty="0" smtClean="0"/>
            <a:t>говорити тільки за темою і від свого імені;</a:t>
          </a:r>
          <a:endParaRPr lang="uk-UA" b="1" dirty="0"/>
        </a:p>
      </dgm:t>
    </dgm:pt>
    <dgm:pt modelId="{2AECA41B-D7B1-4702-AC96-1FB4D00523D7}" type="parTrans" cxnId="{9E0AD9C8-1284-4510-9CD4-CC21B443D0E5}">
      <dgm:prSet/>
      <dgm:spPr/>
      <dgm:t>
        <a:bodyPr/>
        <a:lstStyle/>
        <a:p>
          <a:endParaRPr lang="uk-UA"/>
        </a:p>
      </dgm:t>
    </dgm:pt>
    <dgm:pt modelId="{F370222C-4433-4B70-8C5B-AEC803DD6231}" type="sibTrans" cxnId="{9E0AD9C8-1284-4510-9CD4-CC21B443D0E5}">
      <dgm:prSet/>
      <dgm:spPr/>
      <dgm:t>
        <a:bodyPr/>
        <a:lstStyle/>
        <a:p>
          <a:endParaRPr lang="uk-UA" dirty="0"/>
        </a:p>
      </dgm:t>
    </dgm:pt>
    <dgm:pt modelId="{76D493DD-4523-4E11-A9B9-EDB2E1AAC399}">
      <dgm:prSet phldrT="[Текст]"/>
      <dgm:spPr/>
      <dgm:t>
        <a:bodyPr/>
        <a:lstStyle/>
        <a:p>
          <a:r>
            <a:rPr lang="uk-UA" b="1" dirty="0" smtClean="0"/>
            <a:t>не критикувати: кожен має право на власну думку;</a:t>
          </a:r>
          <a:endParaRPr lang="uk-UA" b="1" dirty="0"/>
        </a:p>
      </dgm:t>
    </dgm:pt>
    <dgm:pt modelId="{90A20BA2-E6BA-4DC8-8225-289E8BAD1C47}" type="parTrans" cxnId="{52637892-37AD-493C-8788-05B67EAC2F40}">
      <dgm:prSet/>
      <dgm:spPr/>
      <dgm:t>
        <a:bodyPr/>
        <a:lstStyle/>
        <a:p>
          <a:endParaRPr lang="uk-UA"/>
        </a:p>
      </dgm:t>
    </dgm:pt>
    <dgm:pt modelId="{A089472D-6A8D-464D-BE87-CF00E8CBD46A}" type="sibTrans" cxnId="{52637892-37AD-493C-8788-05B67EAC2F40}">
      <dgm:prSet/>
      <dgm:spPr/>
      <dgm:t>
        <a:bodyPr/>
        <a:lstStyle/>
        <a:p>
          <a:endParaRPr lang="uk-UA" dirty="0"/>
        </a:p>
      </dgm:t>
    </dgm:pt>
    <dgm:pt modelId="{5900D241-A6E3-49A8-AC05-22ED191AE4B6}">
      <dgm:prSet phldrT="[Текст]"/>
      <dgm:spPr/>
      <dgm:t>
        <a:bodyPr/>
        <a:lstStyle/>
        <a:p>
          <a:r>
            <a:rPr lang="uk-UA" b="1" dirty="0" smtClean="0"/>
            <a:t>говорити стисло;</a:t>
          </a:r>
          <a:endParaRPr lang="uk-UA" b="1" dirty="0"/>
        </a:p>
      </dgm:t>
    </dgm:pt>
    <dgm:pt modelId="{DBA1F2BA-C867-4DF6-A096-C8E6804ED151}" type="parTrans" cxnId="{0D9FE29A-4890-4F1A-93BC-70A9C80A927B}">
      <dgm:prSet/>
      <dgm:spPr/>
      <dgm:t>
        <a:bodyPr/>
        <a:lstStyle/>
        <a:p>
          <a:endParaRPr lang="uk-UA"/>
        </a:p>
      </dgm:t>
    </dgm:pt>
    <dgm:pt modelId="{B250EEEA-D4F5-4401-A050-86C57DF94AF2}" type="sibTrans" cxnId="{0D9FE29A-4890-4F1A-93BC-70A9C80A927B}">
      <dgm:prSet/>
      <dgm:spPr/>
      <dgm:t>
        <a:bodyPr/>
        <a:lstStyle/>
        <a:p>
          <a:endParaRPr lang="uk-UA" dirty="0"/>
        </a:p>
      </dgm:t>
    </dgm:pt>
    <dgm:pt modelId="{2B2BBD77-1108-4A68-A89F-0989C09127B5}">
      <dgm:prSet phldrT="[Текст]"/>
      <dgm:spPr/>
      <dgm:t>
        <a:bodyPr/>
        <a:lstStyle/>
        <a:p>
          <a:r>
            <a:rPr lang="uk-UA" b="1" dirty="0" smtClean="0"/>
            <a:t>говорити по черзі</a:t>
          </a:r>
          <a:endParaRPr lang="uk-UA" b="1" dirty="0"/>
        </a:p>
      </dgm:t>
    </dgm:pt>
    <dgm:pt modelId="{88170BF6-27B4-41C3-9BA3-851B3DF74DF0}" type="parTrans" cxnId="{51255B6C-1603-4C66-93B3-D2D8B6FAA17C}">
      <dgm:prSet/>
      <dgm:spPr/>
      <dgm:t>
        <a:bodyPr/>
        <a:lstStyle/>
        <a:p>
          <a:endParaRPr lang="uk-UA"/>
        </a:p>
      </dgm:t>
    </dgm:pt>
    <dgm:pt modelId="{5376DFB7-29DB-4449-B168-FF1A2E464862}" type="sibTrans" cxnId="{51255B6C-1603-4C66-93B3-D2D8B6FAA17C}">
      <dgm:prSet/>
      <dgm:spPr/>
      <dgm:t>
        <a:bodyPr/>
        <a:lstStyle/>
        <a:p>
          <a:endParaRPr lang="uk-UA"/>
        </a:p>
      </dgm:t>
    </dgm:pt>
    <dgm:pt modelId="{2A419CED-6CDC-4EDB-9424-3FD1C2BB5C3D}" type="pres">
      <dgm:prSet presAssocID="{61DB7C87-CD8B-48A2-A7FB-08C637E8016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E7D3168-B813-4864-996A-8BB714C9F55E}" type="pres">
      <dgm:prSet presAssocID="{16658DA0-316A-4067-844A-B2741F05DFCA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BAC0765-563B-4301-B291-71D8B5B78D4D}" type="pres">
      <dgm:prSet presAssocID="{F7A32896-5370-4D68-B27C-701539333F1E}" presName="sibTrans" presStyleLbl="sibTrans1D1" presStyleIdx="0" presStyleCnt="7"/>
      <dgm:spPr/>
      <dgm:t>
        <a:bodyPr/>
        <a:lstStyle/>
        <a:p>
          <a:endParaRPr lang="uk-UA"/>
        </a:p>
      </dgm:t>
    </dgm:pt>
    <dgm:pt modelId="{F5FC6CB5-16AE-4A05-8513-0394A6446A0B}" type="pres">
      <dgm:prSet presAssocID="{F7A32896-5370-4D68-B27C-701539333F1E}" presName="connectorText" presStyleLbl="sibTrans1D1" presStyleIdx="0" presStyleCnt="7"/>
      <dgm:spPr/>
      <dgm:t>
        <a:bodyPr/>
        <a:lstStyle/>
        <a:p>
          <a:endParaRPr lang="uk-UA"/>
        </a:p>
      </dgm:t>
    </dgm:pt>
    <dgm:pt modelId="{B365855B-5540-4882-A334-5F18DF0BFDE6}" type="pres">
      <dgm:prSet presAssocID="{F0963168-3512-44E2-93C4-B28A2A93079D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0E519B0-8CAC-4F80-9051-0789365DB9FD}" type="pres">
      <dgm:prSet presAssocID="{2F8BC2A4-ECD8-456D-84CA-AEA139CCAC1E}" presName="sibTrans" presStyleLbl="sibTrans1D1" presStyleIdx="1" presStyleCnt="7"/>
      <dgm:spPr/>
      <dgm:t>
        <a:bodyPr/>
        <a:lstStyle/>
        <a:p>
          <a:endParaRPr lang="uk-UA"/>
        </a:p>
      </dgm:t>
    </dgm:pt>
    <dgm:pt modelId="{0B5B71DF-9053-4DD5-97DC-15FCDCE650A2}" type="pres">
      <dgm:prSet presAssocID="{2F8BC2A4-ECD8-456D-84CA-AEA139CCAC1E}" presName="connectorText" presStyleLbl="sibTrans1D1" presStyleIdx="1" presStyleCnt="7"/>
      <dgm:spPr/>
      <dgm:t>
        <a:bodyPr/>
        <a:lstStyle/>
        <a:p>
          <a:endParaRPr lang="uk-UA"/>
        </a:p>
      </dgm:t>
    </dgm:pt>
    <dgm:pt modelId="{B3E5E973-1B9A-40D3-9444-20EA919F5F48}" type="pres">
      <dgm:prSet presAssocID="{68C63254-ABA7-4B2E-80E6-F1A5584B7796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752F463-25D0-4D78-B018-E0F1A0CE46BE}" type="pres">
      <dgm:prSet presAssocID="{67EA70DD-74BE-4CD9-89C8-F11DB9F71829}" presName="sibTrans" presStyleLbl="sibTrans1D1" presStyleIdx="2" presStyleCnt="7"/>
      <dgm:spPr/>
      <dgm:t>
        <a:bodyPr/>
        <a:lstStyle/>
        <a:p>
          <a:endParaRPr lang="uk-UA"/>
        </a:p>
      </dgm:t>
    </dgm:pt>
    <dgm:pt modelId="{21AD1F86-8F0B-485A-98BE-F598CC62C9F1}" type="pres">
      <dgm:prSet presAssocID="{67EA70DD-74BE-4CD9-89C8-F11DB9F71829}" presName="connectorText" presStyleLbl="sibTrans1D1" presStyleIdx="2" presStyleCnt="7"/>
      <dgm:spPr/>
      <dgm:t>
        <a:bodyPr/>
        <a:lstStyle/>
        <a:p>
          <a:endParaRPr lang="uk-UA"/>
        </a:p>
      </dgm:t>
    </dgm:pt>
    <dgm:pt modelId="{FF371B04-7751-41E2-8E9D-9682666F65C1}" type="pres">
      <dgm:prSet presAssocID="{5F7ACE24-DABA-4B13-BD24-7100CBC9307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F2BEA83-A7F1-4A1C-9C0A-737351525ACE}" type="pres">
      <dgm:prSet presAssocID="{3BD29B87-81BF-4427-AEE7-543E8514B353}" presName="sibTrans" presStyleLbl="sibTrans1D1" presStyleIdx="3" presStyleCnt="7"/>
      <dgm:spPr/>
      <dgm:t>
        <a:bodyPr/>
        <a:lstStyle/>
        <a:p>
          <a:endParaRPr lang="uk-UA"/>
        </a:p>
      </dgm:t>
    </dgm:pt>
    <dgm:pt modelId="{CAA0C25E-BD1A-4A50-9273-F3308DF06309}" type="pres">
      <dgm:prSet presAssocID="{3BD29B87-81BF-4427-AEE7-543E8514B353}" presName="connectorText" presStyleLbl="sibTrans1D1" presStyleIdx="3" presStyleCnt="7"/>
      <dgm:spPr/>
      <dgm:t>
        <a:bodyPr/>
        <a:lstStyle/>
        <a:p>
          <a:endParaRPr lang="uk-UA"/>
        </a:p>
      </dgm:t>
    </dgm:pt>
    <dgm:pt modelId="{1FD28969-A219-412B-BB2C-32FA184B4E56}" type="pres">
      <dgm:prSet presAssocID="{F8EB1F99-4866-4C7D-845E-E2C092DBB0F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8255CD9-9136-419A-9008-66FBAA684224}" type="pres">
      <dgm:prSet presAssocID="{F370222C-4433-4B70-8C5B-AEC803DD6231}" presName="sibTrans" presStyleLbl="sibTrans1D1" presStyleIdx="4" presStyleCnt="7"/>
      <dgm:spPr/>
      <dgm:t>
        <a:bodyPr/>
        <a:lstStyle/>
        <a:p>
          <a:endParaRPr lang="uk-UA"/>
        </a:p>
      </dgm:t>
    </dgm:pt>
    <dgm:pt modelId="{A444B885-A3ED-4C1F-927D-FFB2E2F8B6EF}" type="pres">
      <dgm:prSet presAssocID="{F370222C-4433-4B70-8C5B-AEC803DD6231}" presName="connectorText" presStyleLbl="sibTrans1D1" presStyleIdx="4" presStyleCnt="7"/>
      <dgm:spPr/>
      <dgm:t>
        <a:bodyPr/>
        <a:lstStyle/>
        <a:p>
          <a:endParaRPr lang="uk-UA"/>
        </a:p>
      </dgm:t>
    </dgm:pt>
    <dgm:pt modelId="{65689C58-4728-4F33-A046-E97559210B60}" type="pres">
      <dgm:prSet presAssocID="{76D493DD-4523-4E11-A9B9-EDB2E1AAC399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1B3A5AF-E954-4239-883D-C561F08EE388}" type="pres">
      <dgm:prSet presAssocID="{A089472D-6A8D-464D-BE87-CF00E8CBD46A}" presName="sibTrans" presStyleLbl="sibTrans1D1" presStyleIdx="5" presStyleCnt="7"/>
      <dgm:spPr/>
      <dgm:t>
        <a:bodyPr/>
        <a:lstStyle/>
        <a:p>
          <a:endParaRPr lang="uk-UA"/>
        </a:p>
      </dgm:t>
    </dgm:pt>
    <dgm:pt modelId="{F0B4DCB5-9694-426F-A34D-C8F650154D21}" type="pres">
      <dgm:prSet presAssocID="{A089472D-6A8D-464D-BE87-CF00E8CBD46A}" presName="connectorText" presStyleLbl="sibTrans1D1" presStyleIdx="5" presStyleCnt="7"/>
      <dgm:spPr/>
      <dgm:t>
        <a:bodyPr/>
        <a:lstStyle/>
        <a:p>
          <a:endParaRPr lang="uk-UA"/>
        </a:p>
      </dgm:t>
    </dgm:pt>
    <dgm:pt modelId="{D1D1AD79-82B7-4F37-AF2D-116C200207F7}" type="pres">
      <dgm:prSet presAssocID="{5900D241-A6E3-49A8-AC05-22ED191AE4B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CC22863-640F-4CC3-8429-B4E7AF6ABE80}" type="pres">
      <dgm:prSet presAssocID="{B250EEEA-D4F5-4401-A050-86C57DF94AF2}" presName="sibTrans" presStyleLbl="sibTrans1D1" presStyleIdx="6" presStyleCnt="7"/>
      <dgm:spPr/>
      <dgm:t>
        <a:bodyPr/>
        <a:lstStyle/>
        <a:p>
          <a:endParaRPr lang="uk-UA"/>
        </a:p>
      </dgm:t>
    </dgm:pt>
    <dgm:pt modelId="{0C7F3D5A-D964-4FBE-96F2-C2539A894DFC}" type="pres">
      <dgm:prSet presAssocID="{B250EEEA-D4F5-4401-A050-86C57DF94AF2}" presName="connectorText" presStyleLbl="sibTrans1D1" presStyleIdx="6" presStyleCnt="7"/>
      <dgm:spPr/>
      <dgm:t>
        <a:bodyPr/>
        <a:lstStyle/>
        <a:p>
          <a:endParaRPr lang="uk-UA"/>
        </a:p>
      </dgm:t>
    </dgm:pt>
    <dgm:pt modelId="{9F767B28-718F-4B7F-8D53-F001F7D5C9F5}" type="pres">
      <dgm:prSet presAssocID="{2B2BBD77-1108-4A68-A89F-0989C09127B5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BD66660-879C-442F-8670-C17B80D1BC9A}" srcId="{61DB7C87-CD8B-48A2-A7FB-08C637E8016B}" destId="{5F7ACE24-DABA-4B13-BD24-7100CBC9307D}" srcOrd="3" destOrd="0" parTransId="{E9EBF040-98C8-48D0-BB86-B5A0455D95F0}" sibTransId="{3BD29B87-81BF-4427-AEE7-543E8514B353}"/>
    <dgm:cxn modelId="{D9D8F40D-A7A4-4720-8CF4-9D2DED61858F}" type="presOf" srcId="{A089472D-6A8D-464D-BE87-CF00E8CBD46A}" destId="{F0B4DCB5-9694-426F-A34D-C8F650154D21}" srcOrd="1" destOrd="0" presId="urn:microsoft.com/office/officeart/2005/8/layout/bProcess3"/>
    <dgm:cxn modelId="{BECC1796-B665-4672-BE69-BE30F17C3978}" type="presOf" srcId="{F7A32896-5370-4D68-B27C-701539333F1E}" destId="{F5FC6CB5-16AE-4A05-8513-0394A6446A0B}" srcOrd="1" destOrd="0" presId="urn:microsoft.com/office/officeart/2005/8/layout/bProcess3"/>
    <dgm:cxn modelId="{8893C2B6-BEAE-48E3-A1AD-526B6B50A216}" type="presOf" srcId="{2F8BC2A4-ECD8-456D-84CA-AEA139CCAC1E}" destId="{0B5B71DF-9053-4DD5-97DC-15FCDCE650A2}" srcOrd="1" destOrd="0" presId="urn:microsoft.com/office/officeart/2005/8/layout/bProcess3"/>
    <dgm:cxn modelId="{1E6C2A35-5939-4EBC-9AB7-C974575A5375}" type="presOf" srcId="{B250EEEA-D4F5-4401-A050-86C57DF94AF2}" destId="{0C7F3D5A-D964-4FBE-96F2-C2539A894DFC}" srcOrd="1" destOrd="0" presId="urn:microsoft.com/office/officeart/2005/8/layout/bProcess3"/>
    <dgm:cxn modelId="{0CF7F9F0-300E-4A9C-9F09-388028C1C867}" type="presOf" srcId="{F0963168-3512-44E2-93C4-B28A2A93079D}" destId="{B365855B-5540-4882-A334-5F18DF0BFDE6}" srcOrd="0" destOrd="0" presId="urn:microsoft.com/office/officeart/2005/8/layout/bProcess3"/>
    <dgm:cxn modelId="{1141EB68-498A-4D38-BB32-4FD423DB0148}" type="presOf" srcId="{16658DA0-316A-4067-844A-B2741F05DFCA}" destId="{9E7D3168-B813-4864-996A-8BB714C9F55E}" srcOrd="0" destOrd="0" presId="urn:microsoft.com/office/officeart/2005/8/layout/bProcess3"/>
    <dgm:cxn modelId="{3BDE6D80-9C2C-45DC-B998-33BFA87E1483}" type="presOf" srcId="{67EA70DD-74BE-4CD9-89C8-F11DB9F71829}" destId="{21AD1F86-8F0B-485A-98BE-F598CC62C9F1}" srcOrd="1" destOrd="0" presId="urn:microsoft.com/office/officeart/2005/8/layout/bProcess3"/>
    <dgm:cxn modelId="{1A462778-10AC-4AEC-A148-90BC7A064BE9}" type="presOf" srcId="{B250EEEA-D4F5-4401-A050-86C57DF94AF2}" destId="{DCC22863-640F-4CC3-8429-B4E7AF6ABE80}" srcOrd="0" destOrd="0" presId="urn:microsoft.com/office/officeart/2005/8/layout/bProcess3"/>
    <dgm:cxn modelId="{0C2BD979-F70C-4ED9-96C5-882DCBAE69C7}" type="presOf" srcId="{3BD29B87-81BF-4427-AEE7-543E8514B353}" destId="{CAA0C25E-BD1A-4A50-9273-F3308DF06309}" srcOrd="1" destOrd="0" presId="urn:microsoft.com/office/officeart/2005/8/layout/bProcess3"/>
    <dgm:cxn modelId="{078963A8-553A-47A1-91BC-9B7524918855}" type="presOf" srcId="{F8EB1F99-4866-4C7D-845E-E2C092DBB0FD}" destId="{1FD28969-A219-412B-BB2C-32FA184B4E56}" srcOrd="0" destOrd="0" presId="urn:microsoft.com/office/officeart/2005/8/layout/bProcess3"/>
    <dgm:cxn modelId="{69EE9DC3-5CAA-4F4B-9C71-F70D3A52862B}" srcId="{61DB7C87-CD8B-48A2-A7FB-08C637E8016B}" destId="{16658DA0-316A-4067-844A-B2741F05DFCA}" srcOrd="0" destOrd="0" parTransId="{C7E37E54-9245-48D1-86E0-1B432777F7EE}" sibTransId="{F7A32896-5370-4D68-B27C-701539333F1E}"/>
    <dgm:cxn modelId="{1B3DD774-16CC-4449-AA4A-EB45728625B2}" type="presOf" srcId="{76D493DD-4523-4E11-A9B9-EDB2E1AAC399}" destId="{65689C58-4728-4F33-A046-E97559210B60}" srcOrd="0" destOrd="0" presId="urn:microsoft.com/office/officeart/2005/8/layout/bProcess3"/>
    <dgm:cxn modelId="{79650122-6235-4588-B457-8B832FC7A421}" type="presOf" srcId="{5900D241-A6E3-49A8-AC05-22ED191AE4B6}" destId="{D1D1AD79-82B7-4F37-AF2D-116C200207F7}" srcOrd="0" destOrd="0" presId="urn:microsoft.com/office/officeart/2005/8/layout/bProcess3"/>
    <dgm:cxn modelId="{C4EB0C35-FDB1-4AA2-B7E7-08DA069F82E6}" type="presOf" srcId="{61DB7C87-CD8B-48A2-A7FB-08C637E8016B}" destId="{2A419CED-6CDC-4EDB-9424-3FD1C2BB5C3D}" srcOrd="0" destOrd="0" presId="urn:microsoft.com/office/officeart/2005/8/layout/bProcess3"/>
    <dgm:cxn modelId="{AFCC137F-B3E9-4388-A8CA-70F4232771FA}" type="presOf" srcId="{F370222C-4433-4B70-8C5B-AEC803DD6231}" destId="{A444B885-A3ED-4C1F-927D-FFB2E2F8B6EF}" srcOrd="1" destOrd="0" presId="urn:microsoft.com/office/officeart/2005/8/layout/bProcess3"/>
    <dgm:cxn modelId="{9E0AD9C8-1284-4510-9CD4-CC21B443D0E5}" srcId="{61DB7C87-CD8B-48A2-A7FB-08C637E8016B}" destId="{F8EB1F99-4866-4C7D-845E-E2C092DBB0FD}" srcOrd="4" destOrd="0" parTransId="{2AECA41B-D7B1-4702-AC96-1FB4D00523D7}" sibTransId="{F370222C-4433-4B70-8C5B-AEC803DD6231}"/>
    <dgm:cxn modelId="{DD935412-5DDE-446D-9F99-B43EA81B0691}" type="presOf" srcId="{F370222C-4433-4B70-8C5B-AEC803DD6231}" destId="{08255CD9-9136-419A-9008-66FBAA684224}" srcOrd="0" destOrd="0" presId="urn:microsoft.com/office/officeart/2005/8/layout/bProcess3"/>
    <dgm:cxn modelId="{B264F410-556F-49A3-8680-8ED26569FCA7}" type="presOf" srcId="{5F7ACE24-DABA-4B13-BD24-7100CBC9307D}" destId="{FF371B04-7751-41E2-8E9D-9682666F65C1}" srcOrd="0" destOrd="0" presId="urn:microsoft.com/office/officeart/2005/8/layout/bProcess3"/>
    <dgm:cxn modelId="{F54FCEE1-D5F5-40F8-941C-FF0E0299276A}" srcId="{61DB7C87-CD8B-48A2-A7FB-08C637E8016B}" destId="{68C63254-ABA7-4B2E-80E6-F1A5584B7796}" srcOrd="2" destOrd="0" parTransId="{F3B28934-DBFA-4E71-85D7-3EE7526FAA7A}" sibTransId="{67EA70DD-74BE-4CD9-89C8-F11DB9F71829}"/>
    <dgm:cxn modelId="{51255B6C-1603-4C66-93B3-D2D8B6FAA17C}" srcId="{61DB7C87-CD8B-48A2-A7FB-08C637E8016B}" destId="{2B2BBD77-1108-4A68-A89F-0989C09127B5}" srcOrd="7" destOrd="0" parTransId="{88170BF6-27B4-41C3-9BA3-851B3DF74DF0}" sibTransId="{5376DFB7-29DB-4449-B168-FF1A2E464862}"/>
    <dgm:cxn modelId="{29F8664F-4CCB-471F-969B-BB6123E4046F}" type="presOf" srcId="{2F8BC2A4-ECD8-456D-84CA-AEA139CCAC1E}" destId="{10E519B0-8CAC-4F80-9051-0789365DB9FD}" srcOrd="0" destOrd="0" presId="urn:microsoft.com/office/officeart/2005/8/layout/bProcess3"/>
    <dgm:cxn modelId="{117F642B-AF1C-45C1-99F2-2381C8AF043F}" type="presOf" srcId="{68C63254-ABA7-4B2E-80E6-F1A5584B7796}" destId="{B3E5E973-1B9A-40D3-9444-20EA919F5F48}" srcOrd="0" destOrd="0" presId="urn:microsoft.com/office/officeart/2005/8/layout/bProcess3"/>
    <dgm:cxn modelId="{D65D11D3-8557-414A-8146-508F1F0B4549}" type="presOf" srcId="{2B2BBD77-1108-4A68-A89F-0989C09127B5}" destId="{9F767B28-718F-4B7F-8D53-F001F7D5C9F5}" srcOrd="0" destOrd="0" presId="urn:microsoft.com/office/officeart/2005/8/layout/bProcess3"/>
    <dgm:cxn modelId="{3B31CDB9-8DF6-477F-9F7F-0EF30B765C68}" type="presOf" srcId="{3BD29B87-81BF-4427-AEE7-543E8514B353}" destId="{FF2BEA83-A7F1-4A1C-9C0A-737351525ACE}" srcOrd="0" destOrd="0" presId="urn:microsoft.com/office/officeart/2005/8/layout/bProcess3"/>
    <dgm:cxn modelId="{C4468E33-419A-4121-B427-7C15652FE0A9}" type="presOf" srcId="{A089472D-6A8D-464D-BE87-CF00E8CBD46A}" destId="{11B3A5AF-E954-4239-883D-C561F08EE388}" srcOrd="0" destOrd="0" presId="urn:microsoft.com/office/officeart/2005/8/layout/bProcess3"/>
    <dgm:cxn modelId="{A568B6BE-66AB-4367-9227-17605A1B01D3}" srcId="{61DB7C87-CD8B-48A2-A7FB-08C637E8016B}" destId="{F0963168-3512-44E2-93C4-B28A2A93079D}" srcOrd="1" destOrd="0" parTransId="{481EB7C9-4B29-4F07-B1C2-A9BBDE10ED2A}" sibTransId="{2F8BC2A4-ECD8-456D-84CA-AEA139CCAC1E}"/>
    <dgm:cxn modelId="{59631F8D-7808-4DF1-8F9C-4AD5C661714C}" type="presOf" srcId="{F7A32896-5370-4D68-B27C-701539333F1E}" destId="{ABAC0765-563B-4301-B291-71D8B5B78D4D}" srcOrd="0" destOrd="0" presId="urn:microsoft.com/office/officeart/2005/8/layout/bProcess3"/>
    <dgm:cxn modelId="{0D9FE29A-4890-4F1A-93BC-70A9C80A927B}" srcId="{61DB7C87-CD8B-48A2-A7FB-08C637E8016B}" destId="{5900D241-A6E3-49A8-AC05-22ED191AE4B6}" srcOrd="6" destOrd="0" parTransId="{DBA1F2BA-C867-4DF6-A096-C8E6804ED151}" sibTransId="{B250EEEA-D4F5-4401-A050-86C57DF94AF2}"/>
    <dgm:cxn modelId="{631CF460-AECA-463D-AD0B-68CF6D1A31B7}" type="presOf" srcId="{67EA70DD-74BE-4CD9-89C8-F11DB9F71829}" destId="{2752F463-25D0-4D78-B018-E0F1A0CE46BE}" srcOrd="0" destOrd="0" presId="urn:microsoft.com/office/officeart/2005/8/layout/bProcess3"/>
    <dgm:cxn modelId="{52637892-37AD-493C-8788-05B67EAC2F40}" srcId="{61DB7C87-CD8B-48A2-A7FB-08C637E8016B}" destId="{76D493DD-4523-4E11-A9B9-EDB2E1AAC399}" srcOrd="5" destOrd="0" parTransId="{90A20BA2-E6BA-4DC8-8225-289E8BAD1C47}" sibTransId="{A089472D-6A8D-464D-BE87-CF00E8CBD46A}"/>
    <dgm:cxn modelId="{13D42F4F-C990-4299-884E-A8ACB522BF1B}" type="presParOf" srcId="{2A419CED-6CDC-4EDB-9424-3FD1C2BB5C3D}" destId="{9E7D3168-B813-4864-996A-8BB714C9F55E}" srcOrd="0" destOrd="0" presId="urn:microsoft.com/office/officeart/2005/8/layout/bProcess3"/>
    <dgm:cxn modelId="{BF835C74-40E9-4DC8-975D-EE7017C6687E}" type="presParOf" srcId="{2A419CED-6CDC-4EDB-9424-3FD1C2BB5C3D}" destId="{ABAC0765-563B-4301-B291-71D8B5B78D4D}" srcOrd="1" destOrd="0" presId="urn:microsoft.com/office/officeart/2005/8/layout/bProcess3"/>
    <dgm:cxn modelId="{A506FF6B-8981-41EA-8743-90B043B02410}" type="presParOf" srcId="{ABAC0765-563B-4301-B291-71D8B5B78D4D}" destId="{F5FC6CB5-16AE-4A05-8513-0394A6446A0B}" srcOrd="0" destOrd="0" presId="urn:microsoft.com/office/officeart/2005/8/layout/bProcess3"/>
    <dgm:cxn modelId="{B59176DD-63C9-477B-B6D5-CA7742D0D928}" type="presParOf" srcId="{2A419CED-6CDC-4EDB-9424-3FD1C2BB5C3D}" destId="{B365855B-5540-4882-A334-5F18DF0BFDE6}" srcOrd="2" destOrd="0" presId="urn:microsoft.com/office/officeart/2005/8/layout/bProcess3"/>
    <dgm:cxn modelId="{6E5D7A4E-3EF3-4DDE-8747-C819B76FBC88}" type="presParOf" srcId="{2A419CED-6CDC-4EDB-9424-3FD1C2BB5C3D}" destId="{10E519B0-8CAC-4F80-9051-0789365DB9FD}" srcOrd="3" destOrd="0" presId="urn:microsoft.com/office/officeart/2005/8/layout/bProcess3"/>
    <dgm:cxn modelId="{A9A9B78E-C165-4B4E-84E8-50CD21A46FC2}" type="presParOf" srcId="{10E519B0-8CAC-4F80-9051-0789365DB9FD}" destId="{0B5B71DF-9053-4DD5-97DC-15FCDCE650A2}" srcOrd="0" destOrd="0" presId="urn:microsoft.com/office/officeart/2005/8/layout/bProcess3"/>
    <dgm:cxn modelId="{5569C8E8-FA72-4179-98DC-51A288829D9C}" type="presParOf" srcId="{2A419CED-6CDC-4EDB-9424-3FD1C2BB5C3D}" destId="{B3E5E973-1B9A-40D3-9444-20EA919F5F48}" srcOrd="4" destOrd="0" presId="urn:microsoft.com/office/officeart/2005/8/layout/bProcess3"/>
    <dgm:cxn modelId="{83569A5F-07C2-4319-8EA6-69F445F8AB26}" type="presParOf" srcId="{2A419CED-6CDC-4EDB-9424-3FD1C2BB5C3D}" destId="{2752F463-25D0-4D78-B018-E0F1A0CE46BE}" srcOrd="5" destOrd="0" presId="urn:microsoft.com/office/officeart/2005/8/layout/bProcess3"/>
    <dgm:cxn modelId="{39916FE7-7498-41CF-B951-BC70E4E123F5}" type="presParOf" srcId="{2752F463-25D0-4D78-B018-E0F1A0CE46BE}" destId="{21AD1F86-8F0B-485A-98BE-F598CC62C9F1}" srcOrd="0" destOrd="0" presId="urn:microsoft.com/office/officeart/2005/8/layout/bProcess3"/>
    <dgm:cxn modelId="{EB584325-AFB6-43D5-9C2D-CCD1F7608335}" type="presParOf" srcId="{2A419CED-6CDC-4EDB-9424-3FD1C2BB5C3D}" destId="{FF371B04-7751-41E2-8E9D-9682666F65C1}" srcOrd="6" destOrd="0" presId="urn:microsoft.com/office/officeart/2005/8/layout/bProcess3"/>
    <dgm:cxn modelId="{BD50FDA7-CCA3-4E36-800F-E67BE50D8D06}" type="presParOf" srcId="{2A419CED-6CDC-4EDB-9424-3FD1C2BB5C3D}" destId="{FF2BEA83-A7F1-4A1C-9C0A-737351525ACE}" srcOrd="7" destOrd="0" presId="urn:microsoft.com/office/officeart/2005/8/layout/bProcess3"/>
    <dgm:cxn modelId="{49358E8C-A368-4FB9-86D1-283A89E69D3A}" type="presParOf" srcId="{FF2BEA83-A7F1-4A1C-9C0A-737351525ACE}" destId="{CAA0C25E-BD1A-4A50-9273-F3308DF06309}" srcOrd="0" destOrd="0" presId="urn:microsoft.com/office/officeart/2005/8/layout/bProcess3"/>
    <dgm:cxn modelId="{01254A9E-946C-4E4F-B19C-DD61CF026EB0}" type="presParOf" srcId="{2A419CED-6CDC-4EDB-9424-3FD1C2BB5C3D}" destId="{1FD28969-A219-412B-BB2C-32FA184B4E56}" srcOrd="8" destOrd="0" presId="urn:microsoft.com/office/officeart/2005/8/layout/bProcess3"/>
    <dgm:cxn modelId="{C127CBC9-2F60-4A5B-ACDA-5674177AFE6A}" type="presParOf" srcId="{2A419CED-6CDC-4EDB-9424-3FD1C2BB5C3D}" destId="{08255CD9-9136-419A-9008-66FBAA684224}" srcOrd="9" destOrd="0" presId="urn:microsoft.com/office/officeart/2005/8/layout/bProcess3"/>
    <dgm:cxn modelId="{6EF0811D-282F-461E-9970-FFB4133ED699}" type="presParOf" srcId="{08255CD9-9136-419A-9008-66FBAA684224}" destId="{A444B885-A3ED-4C1F-927D-FFB2E2F8B6EF}" srcOrd="0" destOrd="0" presId="urn:microsoft.com/office/officeart/2005/8/layout/bProcess3"/>
    <dgm:cxn modelId="{A7A0991F-E1C3-46E0-BBFB-4B5C5407B8AB}" type="presParOf" srcId="{2A419CED-6CDC-4EDB-9424-3FD1C2BB5C3D}" destId="{65689C58-4728-4F33-A046-E97559210B60}" srcOrd="10" destOrd="0" presId="urn:microsoft.com/office/officeart/2005/8/layout/bProcess3"/>
    <dgm:cxn modelId="{17B0E26A-B52C-4F27-8FF5-F7F25F465DD9}" type="presParOf" srcId="{2A419CED-6CDC-4EDB-9424-3FD1C2BB5C3D}" destId="{11B3A5AF-E954-4239-883D-C561F08EE388}" srcOrd="11" destOrd="0" presId="urn:microsoft.com/office/officeart/2005/8/layout/bProcess3"/>
    <dgm:cxn modelId="{AD239B6F-499E-4D61-BCF3-0BD6B19E1822}" type="presParOf" srcId="{11B3A5AF-E954-4239-883D-C561F08EE388}" destId="{F0B4DCB5-9694-426F-A34D-C8F650154D21}" srcOrd="0" destOrd="0" presId="urn:microsoft.com/office/officeart/2005/8/layout/bProcess3"/>
    <dgm:cxn modelId="{7F2D52BA-414D-4270-A7BF-E2D555601094}" type="presParOf" srcId="{2A419CED-6CDC-4EDB-9424-3FD1C2BB5C3D}" destId="{D1D1AD79-82B7-4F37-AF2D-116C200207F7}" srcOrd="12" destOrd="0" presId="urn:microsoft.com/office/officeart/2005/8/layout/bProcess3"/>
    <dgm:cxn modelId="{E88F9F65-1858-45FC-8FBA-BB1EE6068E76}" type="presParOf" srcId="{2A419CED-6CDC-4EDB-9424-3FD1C2BB5C3D}" destId="{DCC22863-640F-4CC3-8429-B4E7AF6ABE80}" srcOrd="13" destOrd="0" presId="urn:microsoft.com/office/officeart/2005/8/layout/bProcess3"/>
    <dgm:cxn modelId="{7ECB4DED-1269-497B-BE50-79804E3B2D35}" type="presParOf" srcId="{DCC22863-640F-4CC3-8429-B4E7AF6ABE80}" destId="{0C7F3D5A-D964-4FBE-96F2-C2539A894DFC}" srcOrd="0" destOrd="0" presId="urn:microsoft.com/office/officeart/2005/8/layout/bProcess3"/>
    <dgm:cxn modelId="{17F6ABF3-3288-4CC4-860F-F0CAB355DFEB}" type="presParOf" srcId="{2A419CED-6CDC-4EDB-9424-3FD1C2BB5C3D}" destId="{9F767B28-718F-4B7F-8D53-F001F7D5C9F5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D9970A-D4F9-4256-BC06-9B5183661AE9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6A99AF3F-1522-4103-9BFC-5C039B9835AE}">
      <dgm:prSet phldrT="[Текст]" custT="1"/>
      <dgm:spPr/>
      <dgm:t>
        <a:bodyPr/>
        <a:lstStyle/>
        <a:p>
          <a:pPr algn="ctr"/>
          <a:r>
            <a:rPr lang="ru-RU" sz="2800" b="1" i="1" dirty="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</a:t>
          </a:r>
          <a:r>
            <a:rPr lang="ru-RU" sz="2800" b="1" i="1" dirty="0" err="1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Асоціативний</a:t>
          </a:r>
          <a:r>
            <a:rPr lang="ru-RU" sz="2800" b="1" i="1" dirty="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 кущ»</a:t>
          </a:r>
          <a:endParaRPr lang="uk-UA" sz="2800" b="1" i="1" dirty="0">
            <a:solidFill>
              <a:schemeClr val="bg1"/>
            </a:solidFill>
          </a:endParaRPr>
        </a:p>
      </dgm:t>
    </dgm:pt>
    <dgm:pt modelId="{3CA9B143-5A65-4321-8369-033B3ECB91B2}" type="parTrans" cxnId="{A0BCDAA2-AD81-4F6A-86CA-78242ED6148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119622E2-BBB6-4A23-81BE-72D395C4033F}" type="sibTrans" cxnId="{A0BCDAA2-AD81-4F6A-86CA-78242ED6148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0334B5DB-0F82-44A7-80AE-CABF89ED863E}">
      <dgm:prSet custT="1"/>
      <dgm:spPr/>
      <dgm:t>
        <a:bodyPr/>
        <a:lstStyle/>
        <a:p>
          <a:pPr algn="ctr"/>
          <a:r>
            <a:rPr lang="uk-UA" sz="2800" b="1" i="1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«Проблемне питання»</a:t>
          </a:r>
          <a:endParaRPr lang="uk-UA" sz="2800" b="1" i="1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gm:t>
    </dgm:pt>
    <dgm:pt modelId="{AD23F288-5B7C-4898-8EE1-29DF504DEE04}" type="parTrans" cxnId="{6EB602E3-628A-48C3-B86B-B40978E042BC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FE9BD055-116E-4A6E-B186-FD18606635E4}" type="sibTrans" cxnId="{6EB602E3-628A-48C3-B86B-B40978E042BC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49AD9282-66FF-4FF4-8F54-AE27B44E426C}">
      <dgm:prSet custT="1"/>
      <dgm:spPr/>
      <dgm:t>
        <a:bodyPr/>
        <a:lstStyle/>
        <a:p>
          <a:pPr algn="ctr"/>
          <a:r>
            <a:rPr lang="uk-UA" sz="2800" b="1" i="1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«Мозаїка »</a:t>
          </a:r>
          <a:endParaRPr lang="uk-UA" sz="2800" b="1" i="1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gm:t>
    </dgm:pt>
    <dgm:pt modelId="{CC294171-EA47-49DC-A58B-D0869478E22C}" type="parTrans" cxnId="{0CAE7079-2B19-4394-A4DB-AF89D2FF80FF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6E38D5E3-34AF-41C0-B987-E16319DFEBAE}" type="sibTrans" cxnId="{0CAE7079-2B19-4394-A4DB-AF89D2FF80FF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A39029A1-37B3-45B8-B048-FDE60C46E49D}">
      <dgm:prSet custT="1"/>
      <dgm:spPr/>
      <dgm:t>
        <a:bodyPr/>
        <a:lstStyle/>
        <a:p>
          <a:pPr algn="ctr"/>
          <a:r>
            <a:rPr lang="uk-UA" sz="2800" b="1" i="1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 Незакінчене речення»</a:t>
          </a:r>
          <a:endParaRPr lang="uk-UA" sz="2800" b="1" i="1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gm:t>
    </dgm:pt>
    <dgm:pt modelId="{A4F71532-A0E0-4F20-8478-3FF3ACBCEA3D}" type="parTrans" cxnId="{65ADDF18-E558-4D8C-8B21-C9FACE86506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A897C6F0-335E-4BE0-ADF0-260AB9D5B67C}" type="sibTrans" cxnId="{65ADDF18-E558-4D8C-8B21-C9FACE86506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6A4C04BD-ADD5-48DA-A720-2BA594791529}">
      <dgm:prSet custT="1"/>
      <dgm:spPr/>
      <dgm:t>
        <a:bodyPr/>
        <a:lstStyle/>
        <a:p>
          <a:pPr algn="ctr"/>
          <a:r>
            <a:rPr lang="uk-UA" sz="2800" b="1" i="1" dirty="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«Два — чотири, всі разом»</a:t>
          </a:r>
          <a:endParaRPr lang="uk-UA" sz="2800" b="1" i="1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gm:t>
    </dgm:pt>
    <dgm:pt modelId="{1787CBBE-8938-4031-BD97-2511A7425237}" type="parTrans" cxnId="{A9CE7531-F1E0-43E6-86D0-ACFE6969A42B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48E84EFE-C251-4908-A745-C8EC849837FD}" type="sibTrans" cxnId="{A9CE7531-F1E0-43E6-86D0-ACFE6969A42B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</a:endParaRPr>
        </a:p>
      </dgm:t>
    </dgm:pt>
    <dgm:pt modelId="{9749217F-C533-4B23-A3EA-C5618323D8AB}" type="pres">
      <dgm:prSet presAssocID="{12D9970A-D4F9-4256-BC06-9B5183661A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DD7DF00-13A1-4122-ACD4-227145591FCE}" type="pres">
      <dgm:prSet presAssocID="{6A99AF3F-1522-4103-9BFC-5C039B9835A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FDE148-00DC-4B50-947E-0B881B9CC325}" type="pres">
      <dgm:prSet presAssocID="{119622E2-BBB6-4A23-81BE-72D395C4033F}" presName="spacer" presStyleCnt="0"/>
      <dgm:spPr/>
    </dgm:pt>
    <dgm:pt modelId="{FE8593C7-B647-4C95-94B5-49387EB72761}" type="pres">
      <dgm:prSet presAssocID="{0334B5DB-0F82-44A7-80AE-CABF89ED863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D6B5F3-76B2-4E2C-9F04-F08E3D5F585C}" type="pres">
      <dgm:prSet presAssocID="{FE9BD055-116E-4A6E-B186-FD18606635E4}" presName="spacer" presStyleCnt="0"/>
      <dgm:spPr/>
    </dgm:pt>
    <dgm:pt modelId="{C57D9576-7596-4F65-AB8B-E4534DA1A129}" type="pres">
      <dgm:prSet presAssocID="{49AD9282-66FF-4FF4-8F54-AE27B44E426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985656-F853-4158-822B-BF9533E5A3BB}" type="pres">
      <dgm:prSet presAssocID="{6E38D5E3-34AF-41C0-B987-E16319DFEBAE}" presName="spacer" presStyleCnt="0"/>
      <dgm:spPr/>
    </dgm:pt>
    <dgm:pt modelId="{4B8CF0D3-E746-448D-8C16-CF185772F312}" type="pres">
      <dgm:prSet presAssocID="{A39029A1-37B3-45B8-B048-FDE60C46E49D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731D65F-FEF8-4D6A-B948-B44D4D78F1CB}" type="pres">
      <dgm:prSet presAssocID="{A897C6F0-335E-4BE0-ADF0-260AB9D5B67C}" presName="spacer" presStyleCnt="0"/>
      <dgm:spPr/>
    </dgm:pt>
    <dgm:pt modelId="{B17E3077-4EC6-402F-87D6-28751E4EA36F}" type="pres">
      <dgm:prSet presAssocID="{6A4C04BD-ADD5-48DA-A720-2BA59479152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CAE7079-2B19-4394-A4DB-AF89D2FF80FF}" srcId="{12D9970A-D4F9-4256-BC06-9B5183661AE9}" destId="{49AD9282-66FF-4FF4-8F54-AE27B44E426C}" srcOrd="2" destOrd="0" parTransId="{CC294171-EA47-49DC-A58B-D0869478E22C}" sibTransId="{6E38D5E3-34AF-41C0-B987-E16319DFEBAE}"/>
    <dgm:cxn modelId="{9B18D5E5-A7B8-45DE-A3E1-2E994A8DD8E7}" type="presOf" srcId="{12D9970A-D4F9-4256-BC06-9B5183661AE9}" destId="{9749217F-C533-4B23-A3EA-C5618323D8AB}" srcOrd="0" destOrd="0" presId="urn:microsoft.com/office/officeart/2005/8/layout/vList2"/>
    <dgm:cxn modelId="{40C8ABAC-74DF-446D-AC8B-515DCBD4A94B}" type="presOf" srcId="{0334B5DB-0F82-44A7-80AE-CABF89ED863E}" destId="{FE8593C7-B647-4C95-94B5-49387EB72761}" srcOrd="0" destOrd="0" presId="urn:microsoft.com/office/officeart/2005/8/layout/vList2"/>
    <dgm:cxn modelId="{1C7BE703-0AE9-4B05-944E-78CDB1D2589D}" type="presOf" srcId="{49AD9282-66FF-4FF4-8F54-AE27B44E426C}" destId="{C57D9576-7596-4F65-AB8B-E4534DA1A129}" srcOrd="0" destOrd="0" presId="urn:microsoft.com/office/officeart/2005/8/layout/vList2"/>
    <dgm:cxn modelId="{858255EB-3955-4E9E-9851-6DD25BC88AD3}" type="presOf" srcId="{6A4C04BD-ADD5-48DA-A720-2BA594791529}" destId="{B17E3077-4EC6-402F-87D6-28751E4EA36F}" srcOrd="0" destOrd="0" presId="urn:microsoft.com/office/officeart/2005/8/layout/vList2"/>
    <dgm:cxn modelId="{B9BE4752-65F4-48A8-8ECE-14CE07805BBB}" type="presOf" srcId="{6A99AF3F-1522-4103-9BFC-5C039B9835AE}" destId="{FDD7DF00-13A1-4122-ACD4-227145591FCE}" srcOrd="0" destOrd="0" presId="urn:microsoft.com/office/officeart/2005/8/layout/vList2"/>
    <dgm:cxn modelId="{65ADDF18-E558-4D8C-8B21-C9FACE865063}" srcId="{12D9970A-D4F9-4256-BC06-9B5183661AE9}" destId="{A39029A1-37B3-45B8-B048-FDE60C46E49D}" srcOrd="3" destOrd="0" parTransId="{A4F71532-A0E0-4F20-8478-3FF3ACBCEA3D}" sibTransId="{A897C6F0-335E-4BE0-ADF0-260AB9D5B67C}"/>
    <dgm:cxn modelId="{A9CE7531-F1E0-43E6-86D0-ACFE6969A42B}" srcId="{12D9970A-D4F9-4256-BC06-9B5183661AE9}" destId="{6A4C04BD-ADD5-48DA-A720-2BA594791529}" srcOrd="4" destOrd="0" parTransId="{1787CBBE-8938-4031-BD97-2511A7425237}" sibTransId="{48E84EFE-C251-4908-A745-C8EC849837FD}"/>
    <dgm:cxn modelId="{6EB602E3-628A-48C3-B86B-B40978E042BC}" srcId="{12D9970A-D4F9-4256-BC06-9B5183661AE9}" destId="{0334B5DB-0F82-44A7-80AE-CABF89ED863E}" srcOrd="1" destOrd="0" parTransId="{AD23F288-5B7C-4898-8EE1-29DF504DEE04}" sibTransId="{FE9BD055-116E-4A6E-B186-FD18606635E4}"/>
    <dgm:cxn modelId="{F8D2F1B7-D8F2-4388-BBB9-915B195924BD}" type="presOf" srcId="{A39029A1-37B3-45B8-B048-FDE60C46E49D}" destId="{4B8CF0D3-E746-448D-8C16-CF185772F312}" srcOrd="0" destOrd="0" presId="urn:microsoft.com/office/officeart/2005/8/layout/vList2"/>
    <dgm:cxn modelId="{A0BCDAA2-AD81-4F6A-86CA-78242ED61483}" srcId="{12D9970A-D4F9-4256-BC06-9B5183661AE9}" destId="{6A99AF3F-1522-4103-9BFC-5C039B9835AE}" srcOrd="0" destOrd="0" parTransId="{3CA9B143-5A65-4321-8369-033B3ECB91B2}" sibTransId="{119622E2-BBB6-4A23-81BE-72D395C4033F}"/>
    <dgm:cxn modelId="{BAEEF2E9-4C49-476A-A220-F1FBE563B86C}" type="presParOf" srcId="{9749217F-C533-4B23-A3EA-C5618323D8AB}" destId="{FDD7DF00-13A1-4122-ACD4-227145591FCE}" srcOrd="0" destOrd="0" presId="urn:microsoft.com/office/officeart/2005/8/layout/vList2"/>
    <dgm:cxn modelId="{907620CC-9AA8-4CD9-90DC-5216F1A6FA7B}" type="presParOf" srcId="{9749217F-C533-4B23-A3EA-C5618323D8AB}" destId="{35FDE148-00DC-4B50-947E-0B881B9CC325}" srcOrd="1" destOrd="0" presId="urn:microsoft.com/office/officeart/2005/8/layout/vList2"/>
    <dgm:cxn modelId="{42F53057-151D-4952-AA7E-31C11C05B003}" type="presParOf" srcId="{9749217F-C533-4B23-A3EA-C5618323D8AB}" destId="{FE8593C7-B647-4C95-94B5-49387EB72761}" srcOrd="2" destOrd="0" presId="urn:microsoft.com/office/officeart/2005/8/layout/vList2"/>
    <dgm:cxn modelId="{3A55FA02-D0AF-4231-A98E-68C1428584E7}" type="presParOf" srcId="{9749217F-C533-4B23-A3EA-C5618323D8AB}" destId="{1CD6B5F3-76B2-4E2C-9F04-F08E3D5F585C}" srcOrd="3" destOrd="0" presId="urn:microsoft.com/office/officeart/2005/8/layout/vList2"/>
    <dgm:cxn modelId="{AC6D6904-5379-4D35-A8BD-1C7A414E0CC6}" type="presParOf" srcId="{9749217F-C533-4B23-A3EA-C5618323D8AB}" destId="{C57D9576-7596-4F65-AB8B-E4534DA1A129}" srcOrd="4" destOrd="0" presId="urn:microsoft.com/office/officeart/2005/8/layout/vList2"/>
    <dgm:cxn modelId="{167872A5-B492-4D90-ADCF-C237974E0BAC}" type="presParOf" srcId="{9749217F-C533-4B23-A3EA-C5618323D8AB}" destId="{05985656-F853-4158-822B-BF9533E5A3BB}" srcOrd="5" destOrd="0" presId="urn:microsoft.com/office/officeart/2005/8/layout/vList2"/>
    <dgm:cxn modelId="{A6A9EB2A-CF9D-4A49-9259-8949DB99271E}" type="presParOf" srcId="{9749217F-C533-4B23-A3EA-C5618323D8AB}" destId="{4B8CF0D3-E746-448D-8C16-CF185772F312}" srcOrd="6" destOrd="0" presId="urn:microsoft.com/office/officeart/2005/8/layout/vList2"/>
    <dgm:cxn modelId="{DED75EA6-3D5A-4567-A4A3-C15F252F5302}" type="presParOf" srcId="{9749217F-C533-4B23-A3EA-C5618323D8AB}" destId="{3731D65F-FEF8-4D6A-B948-B44D4D78F1CB}" srcOrd="7" destOrd="0" presId="urn:microsoft.com/office/officeart/2005/8/layout/vList2"/>
    <dgm:cxn modelId="{43175D96-B409-4C8E-8B59-4FA0A661F0CC}" type="presParOf" srcId="{9749217F-C533-4B23-A3EA-C5618323D8AB}" destId="{B17E3077-4EC6-402F-87D6-28751E4EA36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D9970A-D4F9-4256-BC06-9B5183661AE9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840D4485-89BA-44EE-9AB1-CE5CA3052AFD}">
      <dgm:prSet custT="1"/>
      <dgm:spPr/>
      <dgm:t>
        <a:bodyPr/>
        <a:lstStyle/>
        <a:p>
          <a:pPr algn="ctr"/>
          <a:r>
            <a:rPr lang="uk-UA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спільний проект;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F0FFA1-B7BD-492A-8D4B-3439FE7A1B25}" type="parTrans" cxnId="{EDCB9224-F095-4549-95C5-E298AB4B46FB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E1E444-F51D-41AD-B119-0F3F1AE75A53}" type="sibTrans" cxnId="{EDCB9224-F095-4549-95C5-E298AB4B46FB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84EE26-5A9F-4AC0-87BF-A5CFAD624BEC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взаємонавчання;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113ED1-94B7-4706-B328-01F9ADA5A6CA}" type="parTrans" cxnId="{282B9DF9-B494-49F4-886E-5F7F376A779F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45C385-D19D-4364-A2F5-FF6F95C97435}" type="sibTrans" cxnId="{282B9DF9-B494-49F4-886E-5F7F376A779F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E33FEB-547F-42D1-80FF-95586CE66526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діалог;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F88412-5DD4-45FD-9A1E-5ED551DD3F70}" type="parTrans" cxnId="{12D2D7D5-844E-437F-9B00-37E1C46252E2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485B21-6953-4F45-878B-5BA8CF5ADCB9}" type="sibTrans" cxnId="{12D2D7D5-844E-437F-9B00-37E1C46252E2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146550-E3DB-4963-957F-488C7A6C180F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робота в парах.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3F3675-F7F9-49C8-926C-7009AC8076E4}" type="parTrans" cxnId="{B569AFD8-ABA3-489D-BEF9-09A64F6A4EB6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271144-315C-47A5-9DCD-6DAEE5BA068D}" type="sibTrans" cxnId="{B569AFD8-ABA3-489D-BEF9-09A64F6A4EB6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99AF3F-1522-4103-9BFC-5C039B9835AE}">
      <dgm:prSet phldrT="[Текст]" custT="1"/>
      <dgm:spPr/>
      <dgm:t>
        <a:bodyPr/>
        <a:lstStyle/>
        <a:p>
          <a:pPr algn="ctr"/>
          <a:r>
            <a:rPr lang="uk-UA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робота в групах;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9622E2-BBB6-4A23-81BE-72D395C4033F}" type="sibTrans" cxnId="{A0BCDAA2-AD81-4F6A-86CA-78242ED6148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A9B143-5A65-4321-8369-033B3ECB91B2}" type="parTrans" cxnId="{A0BCDAA2-AD81-4F6A-86CA-78242ED6148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49217F-C533-4B23-A3EA-C5618323D8AB}" type="pres">
      <dgm:prSet presAssocID="{12D9970A-D4F9-4256-BC06-9B5183661A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DD7DF00-13A1-4122-ACD4-227145591FCE}" type="pres">
      <dgm:prSet presAssocID="{6A99AF3F-1522-4103-9BFC-5C039B9835A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FDE148-00DC-4B50-947E-0B881B9CC325}" type="pres">
      <dgm:prSet presAssocID="{119622E2-BBB6-4A23-81BE-72D395C4033F}" presName="spacer" presStyleCnt="0"/>
      <dgm:spPr/>
    </dgm:pt>
    <dgm:pt modelId="{400BEB7B-2FD1-4B7B-BF86-0E5F604E48E7}" type="pres">
      <dgm:prSet presAssocID="{840D4485-89BA-44EE-9AB1-CE5CA3052AF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8CD1EB3-800D-4DC7-9A79-BD04D6ABB04E}" type="pres">
      <dgm:prSet presAssocID="{50E1E444-F51D-41AD-B119-0F3F1AE75A53}" presName="spacer" presStyleCnt="0"/>
      <dgm:spPr/>
    </dgm:pt>
    <dgm:pt modelId="{F62AB589-A154-49B9-BC08-910929D79BF0}" type="pres">
      <dgm:prSet presAssocID="{BF84EE26-5A9F-4AC0-87BF-A5CFAD624BE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997AD66-8B4D-4646-91A5-CF6DFC49E569}" type="pres">
      <dgm:prSet presAssocID="{4745C385-D19D-4364-A2F5-FF6F95C97435}" presName="spacer" presStyleCnt="0"/>
      <dgm:spPr/>
    </dgm:pt>
    <dgm:pt modelId="{D0FC280A-A615-4F72-9AFF-AB240C17A02E}" type="pres">
      <dgm:prSet presAssocID="{4BE33FEB-547F-42D1-80FF-95586CE6652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40F6DF1-51AD-4990-9281-8B77BB4B6728}" type="pres">
      <dgm:prSet presAssocID="{C9485B21-6953-4F45-878B-5BA8CF5ADCB9}" presName="spacer" presStyleCnt="0"/>
      <dgm:spPr/>
    </dgm:pt>
    <dgm:pt modelId="{F11DD13E-1DF8-43AA-BCAA-37E0AB2D6466}" type="pres">
      <dgm:prSet presAssocID="{F0146550-E3DB-4963-957F-488C7A6C180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77C4A15-9FB1-4465-B3FA-89C637566B0D}" type="presOf" srcId="{4BE33FEB-547F-42D1-80FF-95586CE66526}" destId="{D0FC280A-A615-4F72-9AFF-AB240C17A02E}" srcOrd="0" destOrd="0" presId="urn:microsoft.com/office/officeart/2005/8/layout/vList2"/>
    <dgm:cxn modelId="{282B9DF9-B494-49F4-886E-5F7F376A779F}" srcId="{12D9970A-D4F9-4256-BC06-9B5183661AE9}" destId="{BF84EE26-5A9F-4AC0-87BF-A5CFAD624BEC}" srcOrd="2" destOrd="0" parTransId="{3A113ED1-94B7-4706-B328-01F9ADA5A6CA}" sibTransId="{4745C385-D19D-4364-A2F5-FF6F95C97435}"/>
    <dgm:cxn modelId="{6D0A907E-9049-4879-8676-EEDE12705D95}" type="presOf" srcId="{6A99AF3F-1522-4103-9BFC-5C039B9835AE}" destId="{FDD7DF00-13A1-4122-ACD4-227145591FCE}" srcOrd="0" destOrd="0" presId="urn:microsoft.com/office/officeart/2005/8/layout/vList2"/>
    <dgm:cxn modelId="{BD8275A6-7210-46C8-B6A6-18AFDB43B396}" type="presOf" srcId="{F0146550-E3DB-4963-957F-488C7A6C180F}" destId="{F11DD13E-1DF8-43AA-BCAA-37E0AB2D6466}" srcOrd="0" destOrd="0" presId="urn:microsoft.com/office/officeart/2005/8/layout/vList2"/>
    <dgm:cxn modelId="{EDCB9224-F095-4549-95C5-E298AB4B46FB}" srcId="{12D9970A-D4F9-4256-BC06-9B5183661AE9}" destId="{840D4485-89BA-44EE-9AB1-CE5CA3052AFD}" srcOrd="1" destOrd="0" parTransId="{DCF0FFA1-B7BD-492A-8D4B-3439FE7A1B25}" sibTransId="{50E1E444-F51D-41AD-B119-0F3F1AE75A53}"/>
    <dgm:cxn modelId="{4F94514A-6ABB-43C7-BE6A-FFBF25D616E3}" type="presOf" srcId="{BF84EE26-5A9F-4AC0-87BF-A5CFAD624BEC}" destId="{F62AB589-A154-49B9-BC08-910929D79BF0}" srcOrd="0" destOrd="0" presId="urn:microsoft.com/office/officeart/2005/8/layout/vList2"/>
    <dgm:cxn modelId="{7C0BB79C-D5D4-4910-90C4-702A2442E031}" type="presOf" srcId="{840D4485-89BA-44EE-9AB1-CE5CA3052AFD}" destId="{400BEB7B-2FD1-4B7B-BF86-0E5F604E48E7}" srcOrd="0" destOrd="0" presId="urn:microsoft.com/office/officeart/2005/8/layout/vList2"/>
    <dgm:cxn modelId="{12D2D7D5-844E-437F-9B00-37E1C46252E2}" srcId="{12D9970A-D4F9-4256-BC06-9B5183661AE9}" destId="{4BE33FEB-547F-42D1-80FF-95586CE66526}" srcOrd="3" destOrd="0" parTransId="{FBF88412-5DD4-45FD-9A1E-5ED551DD3F70}" sibTransId="{C9485B21-6953-4F45-878B-5BA8CF5ADCB9}"/>
    <dgm:cxn modelId="{B569AFD8-ABA3-489D-BEF9-09A64F6A4EB6}" srcId="{12D9970A-D4F9-4256-BC06-9B5183661AE9}" destId="{F0146550-E3DB-4963-957F-488C7A6C180F}" srcOrd="4" destOrd="0" parTransId="{E93F3675-F7F9-49C8-926C-7009AC8076E4}" sibTransId="{D1271144-315C-47A5-9DCD-6DAEE5BA068D}"/>
    <dgm:cxn modelId="{A0BCDAA2-AD81-4F6A-86CA-78242ED61483}" srcId="{12D9970A-D4F9-4256-BC06-9B5183661AE9}" destId="{6A99AF3F-1522-4103-9BFC-5C039B9835AE}" srcOrd="0" destOrd="0" parTransId="{3CA9B143-5A65-4321-8369-033B3ECB91B2}" sibTransId="{119622E2-BBB6-4A23-81BE-72D395C4033F}"/>
    <dgm:cxn modelId="{4183938E-1DC6-4560-868F-DBAE3740C10C}" type="presOf" srcId="{12D9970A-D4F9-4256-BC06-9B5183661AE9}" destId="{9749217F-C533-4B23-A3EA-C5618323D8AB}" srcOrd="0" destOrd="0" presId="urn:microsoft.com/office/officeart/2005/8/layout/vList2"/>
    <dgm:cxn modelId="{72178525-DDA5-4177-BCE0-2CB3A75EE101}" type="presParOf" srcId="{9749217F-C533-4B23-A3EA-C5618323D8AB}" destId="{FDD7DF00-13A1-4122-ACD4-227145591FCE}" srcOrd="0" destOrd="0" presId="urn:microsoft.com/office/officeart/2005/8/layout/vList2"/>
    <dgm:cxn modelId="{99FE9045-532E-41BD-B36E-E02D917A0B1C}" type="presParOf" srcId="{9749217F-C533-4B23-A3EA-C5618323D8AB}" destId="{35FDE148-00DC-4B50-947E-0B881B9CC325}" srcOrd="1" destOrd="0" presId="urn:microsoft.com/office/officeart/2005/8/layout/vList2"/>
    <dgm:cxn modelId="{525EA435-0914-4FCE-9416-596F7A7481A3}" type="presParOf" srcId="{9749217F-C533-4B23-A3EA-C5618323D8AB}" destId="{400BEB7B-2FD1-4B7B-BF86-0E5F604E48E7}" srcOrd="2" destOrd="0" presId="urn:microsoft.com/office/officeart/2005/8/layout/vList2"/>
    <dgm:cxn modelId="{7697DAEF-16B4-4BAE-BF50-40E07D6B7E8C}" type="presParOf" srcId="{9749217F-C533-4B23-A3EA-C5618323D8AB}" destId="{78CD1EB3-800D-4DC7-9A79-BD04D6ABB04E}" srcOrd="3" destOrd="0" presId="urn:microsoft.com/office/officeart/2005/8/layout/vList2"/>
    <dgm:cxn modelId="{E74F4A26-5A6E-4C90-B6BA-E07B81C8565B}" type="presParOf" srcId="{9749217F-C533-4B23-A3EA-C5618323D8AB}" destId="{F62AB589-A154-49B9-BC08-910929D79BF0}" srcOrd="4" destOrd="0" presId="urn:microsoft.com/office/officeart/2005/8/layout/vList2"/>
    <dgm:cxn modelId="{5A835D2A-0D49-4281-9DD9-35A8DAC685A6}" type="presParOf" srcId="{9749217F-C533-4B23-A3EA-C5618323D8AB}" destId="{C997AD66-8B4D-4646-91A5-CF6DFC49E569}" srcOrd="5" destOrd="0" presId="urn:microsoft.com/office/officeart/2005/8/layout/vList2"/>
    <dgm:cxn modelId="{FC7DEAB4-F10E-441E-9A52-36D9211C86FB}" type="presParOf" srcId="{9749217F-C533-4B23-A3EA-C5618323D8AB}" destId="{D0FC280A-A615-4F72-9AFF-AB240C17A02E}" srcOrd="6" destOrd="0" presId="urn:microsoft.com/office/officeart/2005/8/layout/vList2"/>
    <dgm:cxn modelId="{78F980D4-2831-401C-B12E-C07EA0A0BBF9}" type="presParOf" srcId="{9749217F-C533-4B23-A3EA-C5618323D8AB}" destId="{A40F6DF1-51AD-4990-9281-8B77BB4B6728}" srcOrd="7" destOrd="0" presId="urn:microsoft.com/office/officeart/2005/8/layout/vList2"/>
    <dgm:cxn modelId="{2C362EA8-B279-4D8F-ADE6-30F2B15FF999}" type="presParOf" srcId="{9749217F-C533-4B23-A3EA-C5618323D8AB}" destId="{F11DD13E-1DF8-43AA-BCAA-37E0AB2D646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D9970A-D4F9-4256-BC06-9B5183661AE9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6A99AF3F-1522-4103-9BFC-5C039B9835AE}">
      <dgm:prSet phldrT="[Текст]" custT="1"/>
      <dgm:spPr/>
      <dgm:t>
        <a:bodyPr/>
        <a:lstStyle/>
        <a:p>
          <a:pPr algn="ctr"/>
          <a:r>
            <a:rPr lang="uk-UA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«Дерево рішень»;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9622E2-BBB6-4A23-81BE-72D395C4033F}" type="sibTrans" cxnId="{A0BCDAA2-AD81-4F6A-86CA-78242ED6148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A9B143-5A65-4321-8369-033B3ECB91B2}" type="parTrans" cxnId="{A0BCDAA2-AD81-4F6A-86CA-78242ED61483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5BC4F1-32EC-4ED2-8BDF-9B27F5AB295C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засідання експертної групи;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99F243-0D2A-485A-A74A-DCAC31314B80}" type="parTrans" cxnId="{63606231-CA7C-4D04-BB49-90BD14B79D35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BA4AC1-ED71-4481-B873-55EE7673E95F}" type="sibTrans" cxnId="{63606231-CA7C-4D04-BB49-90BD14B79D35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21C31D-722D-4E8C-A546-A7EE8EB881B4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«Мікрофон»;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25E241-060D-4B73-AFEA-1FA97C23EB55}" type="parTrans" cxnId="{F0143ED2-904F-4F11-9110-CB11C994F7D7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18B623-4ED6-47C8-9A0E-4405CF9217D7}" type="sibTrans" cxnId="{F0143ED2-904F-4F11-9110-CB11C994F7D7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D0A9F8-1061-4EB5-9A80-8B059664AE08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«Гронування»;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A56168-156B-47EF-B849-7226248E4471}" type="parTrans" cxnId="{C50951D7-63D2-4227-8E9E-2B9424A0F9AF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F412D1-A99D-4867-9129-4A4F939BC0A8}" type="sibTrans" cxnId="{C50951D7-63D2-4227-8E9E-2B9424A0F9AF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3A5F81-D336-4C75-AE32-FA511CFCC22B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</a:t>
          </a:r>
          <a:r>
            <a:rPr lang="en-US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мозковий штурм</a:t>
          </a:r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»;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2C63C2-23E9-406F-A8E9-1EDA7216A57D}" type="parTrans" cxnId="{3A3DCF68-6BB8-44F0-8C39-342BBC62C77B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5DDF5-108D-4AD9-AB7F-C86A89B43D21}" type="sibTrans" cxnId="{3A3DCF68-6BB8-44F0-8C39-342BBC62C77B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C08469-23D2-4F7D-94E8-5EC3BC8B44E5}">
      <dgm:prSet custT="1"/>
      <dgm:spPr/>
      <dgm:t>
        <a:bodyPr/>
        <a:lstStyle/>
        <a:p>
          <a:pPr algn="ctr"/>
          <a:r>
            <a:rPr lang="uk-UA" sz="2800" b="1" i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«Вільне письмо».</a:t>
          </a:r>
          <a:endParaRPr lang="uk-UA" sz="2800" b="1" i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0D385C-D67C-4C11-AAE6-FE824FD62E40}" type="parTrans" cxnId="{4F898621-239B-4807-8C34-C07D452168FD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0EBFE9-C7EE-4871-A450-56109076EF87}" type="sibTrans" cxnId="{4F898621-239B-4807-8C34-C07D452168FD}">
      <dgm:prSet/>
      <dgm:spPr/>
      <dgm:t>
        <a:bodyPr/>
        <a:lstStyle/>
        <a:p>
          <a:pPr algn="ctr"/>
          <a:endParaRPr lang="uk-UA" sz="2800" b="1" i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49217F-C533-4B23-A3EA-C5618323D8AB}" type="pres">
      <dgm:prSet presAssocID="{12D9970A-D4F9-4256-BC06-9B5183661A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DD7DF00-13A1-4122-ACD4-227145591FCE}" type="pres">
      <dgm:prSet presAssocID="{6A99AF3F-1522-4103-9BFC-5C039B9835A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5FDE148-00DC-4B50-947E-0B881B9CC325}" type="pres">
      <dgm:prSet presAssocID="{119622E2-BBB6-4A23-81BE-72D395C4033F}" presName="spacer" presStyleCnt="0"/>
      <dgm:spPr/>
    </dgm:pt>
    <dgm:pt modelId="{294B7A6E-54BD-44CE-A8F0-5E7E69A4B56F}" type="pres">
      <dgm:prSet presAssocID="{E45BC4F1-32EC-4ED2-8BDF-9B27F5AB295C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E350393-D5B3-4EC6-9F65-792DE3E96AB1}" type="pres">
      <dgm:prSet presAssocID="{41BA4AC1-ED71-4481-B873-55EE7673E95F}" presName="spacer" presStyleCnt="0"/>
      <dgm:spPr/>
    </dgm:pt>
    <dgm:pt modelId="{EB0D5C6A-AACF-44FA-95D8-A3F3DE7833DB}" type="pres">
      <dgm:prSet presAssocID="{1C21C31D-722D-4E8C-A546-A7EE8EB881B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BC266D9-8D87-49EE-A800-6424B5C273B3}" type="pres">
      <dgm:prSet presAssocID="{DB18B623-4ED6-47C8-9A0E-4405CF9217D7}" presName="spacer" presStyleCnt="0"/>
      <dgm:spPr/>
    </dgm:pt>
    <dgm:pt modelId="{2170CAAD-2B0D-40C4-A121-50B1808D9123}" type="pres">
      <dgm:prSet presAssocID="{36D0A9F8-1061-4EB5-9A80-8B059664AE08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2CB770-2123-443E-8C39-53213835CC2E}" type="pres">
      <dgm:prSet presAssocID="{8BF412D1-A99D-4867-9129-4A4F939BC0A8}" presName="spacer" presStyleCnt="0"/>
      <dgm:spPr/>
    </dgm:pt>
    <dgm:pt modelId="{4F6B276F-A838-4420-BFC1-932208572839}" type="pres">
      <dgm:prSet presAssocID="{3E3A5F81-D336-4C75-AE32-FA511CFCC22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201B885-0238-4A8D-B296-1CBCB19AC540}" type="pres">
      <dgm:prSet presAssocID="{7A05DDF5-108D-4AD9-AB7F-C86A89B43D21}" presName="spacer" presStyleCnt="0"/>
      <dgm:spPr/>
    </dgm:pt>
    <dgm:pt modelId="{DBB33F75-EEB7-47F6-82BF-A010C3DB60B9}" type="pres">
      <dgm:prSet presAssocID="{70C08469-23D2-4F7D-94E8-5EC3BC8B44E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A0FB27E-943B-4F10-8C7E-E8873ABB7809}" type="presOf" srcId="{6A99AF3F-1522-4103-9BFC-5C039B9835AE}" destId="{FDD7DF00-13A1-4122-ACD4-227145591FCE}" srcOrd="0" destOrd="0" presId="urn:microsoft.com/office/officeart/2005/8/layout/vList2"/>
    <dgm:cxn modelId="{4F898621-239B-4807-8C34-C07D452168FD}" srcId="{12D9970A-D4F9-4256-BC06-9B5183661AE9}" destId="{70C08469-23D2-4F7D-94E8-5EC3BC8B44E5}" srcOrd="5" destOrd="0" parTransId="{A80D385C-D67C-4C11-AAE6-FE824FD62E40}" sibTransId="{4D0EBFE9-C7EE-4871-A450-56109076EF87}"/>
    <dgm:cxn modelId="{4F108D43-DF65-462D-B20F-851929B9A356}" type="presOf" srcId="{3E3A5F81-D336-4C75-AE32-FA511CFCC22B}" destId="{4F6B276F-A838-4420-BFC1-932208572839}" srcOrd="0" destOrd="0" presId="urn:microsoft.com/office/officeart/2005/8/layout/vList2"/>
    <dgm:cxn modelId="{A264D8B5-6211-424A-A07C-33DF0A7909B5}" type="presOf" srcId="{12D9970A-D4F9-4256-BC06-9B5183661AE9}" destId="{9749217F-C533-4B23-A3EA-C5618323D8AB}" srcOrd="0" destOrd="0" presId="urn:microsoft.com/office/officeart/2005/8/layout/vList2"/>
    <dgm:cxn modelId="{3650782F-D9ED-4567-9ECF-49CB8772A447}" type="presOf" srcId="{1C21C31D-722D-4E8C-A546-A7EE8EB881B4}" destId="{EB0D5C6A-AACF-44FA-95D8-A3F3DE7833DB}" srcOrd="0" destOrd="0" presId="urn:microsoft.com/office/officeart/2005/8/layout/vList2"/>
    <dgm:cxn modelId="{3A3DCF68-6BB8-44F0-8C39-342BBC62C77B}" srcId="{12D9970A-D4F9-4256-BC06-9B5183661AE9}" destId="{3E3A5F81-D336-4C75-AE32-FA511CFCC22B}" srcOrd="4" destOrd="0" parTransId="{072C63C2-23E9-406F-A8E9-1EDA7216A57D}" sibTransId="{7A05DDF5-108D-4AD9-AB7F-C86A89B43D21}"/>
    <dgm:cxn modelId="{1EA454A8-D098-4610-87DB-DD7B468B4975}" type="presOf" srcId="{70C08469-23D2-4F7D-94E8-5EC3BC8B44E5}" destId="{DBB33F75-EEB7-47F6-82BF-A010C3DB60B9}" srcOrd="0" destOrd="0" presId="urn:microsoft.com/office/officeart/2005/8/layout/vList2"/>
    <dgm:cxn modelId="{63606231-CA7C-4D04-BB49-90BD14B79D35}" srcId="{12D9970A-D4F9-4256-BC06-9B5183661AE9}" destId="{E45BC4F1-32EC-4ED2-8BDF-9B27F5AB295C}" srcOrd="1" destOrd="0" parTransId="{5799F243-0D2A-485A-A74A-DCAC31314B80}" sibTransId="{41BA4AC1-ED71-4481-B873-55EE7673E95F}"/>
    <dgm:cxn modelId="{C50951D7-63D2-4227-8E9E-2B9424A0F9AF}" srcId="{12D9970A-D4F9-4256-BC06-9B5183661AE9}" destId="{36D0A9F8-1061-4EB5-9A80-8B059664AE08}" srcOrd="3" destOrd="0" parTransId="{C5A56168-156B-47EF-B849-7226248E4471}" sibTransId="{8BF412D1-A99D-4867-9129-4A4F939BC0A8}"/>
    <dgm:cxn modelId="{F0143ED2-904F-4F11-9110-CB11C994F7D7}" srcId="{12D9970A-D4F9-4256-BC06-9B5183661AE9}" destId="{1C21C31D-722D-4E8C-A546-A7EE8EB881B4}" srcOrd="2" destOrd="0" parTransId="{6925E241-060D-4B73-AFEA-1FA97C23EB55}" sibTransId="{DB18B623-4ED6-47C8-9A0E-4405CF9217D7}"/>
    <dgm:cxn modelId="{A0BCDAA2-AD81-4F6A-86CA-78242ED61483}" srcId="{12D9970A-D4F9-4256-BC06-9B5183661AE9}" destId="{6A99AF3F-1522-4103-9BFC-5C039B9835AE}" srcOrd="0" destOrd="0" parTransId="{3CA9B143-5A65-4321-8369-033B3ECB91B2}" sibTransId="{119622E2-BBB6-4A23-81BE-72D395C4033F}"/>
    <dgm:cxn modelId="{B57D9FB2-8209-4659-9716-CAD268FDA2AD}" type="presOf" srcId="{E45BC4F1-32EC-4ED2-8BDF-9B27F5AB295C}" destId="{294B7A6E-54BD-44CE-A8F0-5E7E69A4B56F}" srcOrd="0" destOrd="0" presId="urn:microsoft.com/office/officeart/2005/8/layout/vList2"/>
    <dgm:cxn modelId="{5AE1F16E-85E9-45C2-9885-C2F77A9AF003}" type="presOf" srcId="{36D0A9F8-1061-4EB5-9A80-8B059664AE08}" destId="{2170CAAD-2B0D-40C4-A121-50B1808D9123}" srcOrd="0" destOrd="0" presId="urn:microsoft.com/office/officeart/2005/8/layout/vList2"/>
    <dgm:cxn modelId="{48820845-CA18-4E58-A498-24E8E48BC6A4}" type="presParOf" srcId="{9749217F-C533-4B23-A3EA-C5618323D8AB}" destId="{FDD7DF00-13A1-4122-ACD4-227145591FCE}" srcOrd="0" destOrd="0" presId="urn:microsoft.com/office/officeart/2005/8/layout/vList2"/>
    <dgm:cxn modelId="{43720707-E9B0-4385-964E-4E329B69AA5C}" type="presParOf" srcId="{9749217F-C533-4B23-A3EA-C5618323D8AB}" destId="{35FDE148-00DC-4B50-947E-0B881B9CC325}" srcOrd="1" destOrd="0" presId="urn:microsoft.com/office/officeart/2005/8/layout/vList2"/>
    <dgm:cxn modelId="{C9740E2D-533D-439A-BE9D-3346EE2E61A9}" type="presParOf" srcId="{9749217F-C533-4B23-A3EA-C5618323D8AB}" destId="{294B7A6E-54BD-44CE-A8F0-5E7E69A4B56F}" srcOrd="2" destOrd="0" presId="urn:microsoft.com/office/officeart/2005/8/layout/vList2"/>
    <dgm:cxn modelId="{77F84E5D-14DA-4B5F-8CEE-54800233CEF0}" type="presParOf" srcId="{9749217F-C533-4B23-A3EA-C5618323D8AB}" destId="{4E350393-D5B3-4EC6-9F65-792DE3E96AB1}" srcOrd="3" destOrd="0" presId="urn:microsoft.com/office/officeart/2005/8/layout/vList2"/>
    <dgm:cxn modelId="{6BCD5DF9-0646-4A62-8A47-8CDB6C9B3EBD}" type="presParOf" srcId="{9749217F-C533-4B23-A3EA-C5618323D8AB}" destId="{EB0D5C6A-AACF-44FA-95D8-A3F3DE7833DB}" srcOrd="4" destOrd="0" presId="urn:microsoft.com/office/officeart/2005/8/layout/vList2"/>
    <dgm:cxn modelId="{AD5DE861-EC37-4A4F-AFD1-2826D0D64AF8}" type="presParOf" srcId="{9749217F-C533-4B23-A3EA-C5618323D8AB}" destId="{3BC266D9-8D87-49EE-A800-6424B5C273B3}" srcOrd="5" destOrd="0" presId="urn:microsoft.com/office/officeart/2005/8/layout/vList2"/>
    <dgm:cxn modelId="{880261F6-35FE-4E30-A416-39A66FB6AC81}" type="presParOf" srcId="{9749217F-C533-4B23-A3EA-C5618323D8AB}" destId="{2170CAAD-2B0D-40C4-A121-50B1808D9123}" srcOrd="6" destOrd="0" presId="urn:microsoft.com/office/officeart/2005/8/layout/vList2"/>
    <dgm:cxn modelId="{542900B2-ED09-45E4-B7CE-CFF7904F99F0}" type="presParOf" srcId="{9749217F-C533-4B23-A3EA-C5618323D8AB}" destId="{1C2CB770-2123-443E-8C39-53213835CC2E}" srcOrd="7" destOrd="0" presId="urn:microsoft.com/office/officeart/2005/8/layout/vList2"/>
    <dgm:cxn modelId="{1E231593-0065-4261-8D76-98A1C095FFE3}" type="presParOf" srcId="{9749217F-C533-4B23-A3EA-C5618323D8AB}" destId="{4F6B276F-A838-4420-BFC1-932208572839}" srcOrd="8" destOrd="0" presId="urn:microsoft.com/office/officeart/2005/8/layout/vList2"/>
    <dgm:cxn modelId="{AE33CA16-FC58-4AE2-8640-1311BBF78696}" type="presParOf" srcId="{9749217F-C533-4B23-A3EA-C5618323D8AB}" destId="{A201B885-0238-4A8D-B296-1CBCB19AC540}" srcOrd="9" destOrd="0" presId="urn:microsoft.com/office/officeart/2005/8/layout/vList2"/>
    <dgm:cxn modelId="{BCFDC75D-2146-4006-9F3C-1F64C20DD66D}" type="presParOf" srcId="{9749217F-C533-4B23-A3EA-C5618323D8AB}" destId="{DBB33F75-EEB7-47F6-82BF-A010C3DB60B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663D15-A871-4ABB-B658-2A4FD90ED066}" type="doc">
      <dgm:prSet loTypeId="urn:microsoft.com/office/officeart/2005/8/layout/radial3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uk-UA"/>
        </a:p>
      </dgm:t>
    </dgm:pt>
    <dgm:pt modelId="{10082C59-28F5-42B2-8A40-1C31D40A1ACA}">
      <dgm:prSet phldrT="[Текст]" custT="1"/>
      <dgm:spPr/>
      <dgm:t>
        <a:bodyPr/>
        <a:lstStyle/>
        <a:p>
          <a:r>
            <a:rPr lang="uk-UA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Рідний край</a:t>
          </a:r>
          <a:endParaRPr lang="uk-UA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761070F-F3CE-432E-8B56-A49AB5FF4071}" type="parTrans" cxnId="{97660365-F1AD-4D3E-9BA7-EA19BE1A436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79AD599-35BD-4328-ACFD-4213FEADFFE3}" type="sibTrans" cxnId="{97660365-F1AD-4D3E-9BA7-EA19BE1A436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7FABD79-5D63-4DB2-B216-267726D1D5A8}">
      <dgm:prSet phldrT="[Текст]"/>
      <dgm:spPr/>
      <dgm:t>
        <a:bodyPr/>
        <a:lstStyle/>
        <a:p>
          <a:r>
            <a:rPr lang="uk-UA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річки 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D73F341-6504-48EE-8A41-91C023C5F0F6}" type="parTrans" cxnId="{7B6EA567-0C2B-4FE9-AD60-56B36624C136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4E3B45F-0BF8-4D10-A80B-EBB17063D394}" type="sibTrans" cxnId="{7B6EA567-0C2B-4FE9-AD60-56B36624C136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6091908-BCDA-4407-A5B8-3FDE014C9798}">
      <dgm:prSet phldrT="[Текст]"/>
      <dgm:spPr/>
      <dgm:t>
        <a:bodyPr/>
        <a:lstStyle/>
        <a:p>
          <a:r>
            <a:rPr lang="uk-UA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домівка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EA75537-FDC5-4233-BD87-4BB80278955A}" type="parTrans" cxnId="{E9E83622-2F18-46A5-B909-766658DD158A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4FBBEB3-6DDD-437D-81F0-031AC1A9CE73}" type="sibTrans" cxnId="{E9E83622-2F18-46A5-B909-766658DD158A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189616F-F4FD-4B17-9C89-5E47FD1BF701}">
      <dgm:prSet phldrT="[Текст]"/>
      <dgm:spPr/>
      <dgm:t>
        <a:bodyPr/>
        <a:lstStyle/>
        <a:p>
          <a:r>
            <a:rPr lang="uk-UA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родина 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9BC337E-F2C3-4B5F-8581-2BCE3653B38A}" type="parTrans" cxnId="{F2670AF2-30AC-4883-8F7D-16639F33690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B10F3852-2879-4F65-A2EF-49758440CC29}" type="sibTrans" cxnId="{F2670AF2-30AC-4883-8F7D-16639F33690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99D58B9-B5CA-43D6-A456-A9D558D32820}">
      <dgm:prSet phldrT="[Текст]"/>
      <dgm:spPr/>
      <dgm:t>
        <a:bodyPr/>
        <a:lstStyle/>
        <a:p>
          <a:r>
            <a:rPr lang="uk-UA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Ліси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832E742A-3338-4B22-B944-30BDD21DD051}" type="parTrans" cxnId="{C6A153D9-68EA-49F8-8F8C-9AF99848E23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9777F3E-7101-4DA2-A0B1-AE40BC7AB73D}" type="sibTrans" cxnId="{C6A153D9-68EA-49F8-8F8C-9AF99848E23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D266247-54C3-4BD7-9DB3-690523079E7F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поля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7E6ACD5-2884-4187-BD8C-4FC376F03F21}" type="parTrans" cxnId="{913E58CA-A4A2-43E9-B1E1-21C4FE40CC02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71745DA-57ED-4D14-B003-47C5A6D4E9E1}" type="sibTrans" cxnId="{913E58CA-A4A2-43E9-B1E1-21C4FE40CC02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DCA26B03-F871-472F-B3E1-9553B20A42EE}" type="pres">
      <dgm:prSet presAssocID="{A9663D15-A871-4ABB-B658-2A4FD90ED06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D36D54F-2D6B-4A35-98F0-1ABB7C763A81}" type="pres">
      <dgm:prSet presAssocID="{A9663D15-A871-4ABB-B658-2A4FD90ED066}" presName="radial" presStyleCnt="0">
        <dgm:presLayoutVars>
          <dgm:animLvl val="ctr"/>
        </dgm:presLayoutVars>
      </dgm:prSet>
      <dgm:spPr/>
    </dgm:pt>
    <dgm:pt modelId="{B02076E3-3551-4ED7-986D-BEAEEBEB1815}" type="pres">
      <dgm:prSet presAssocID="{10082C59-28F5-42B2-8A40-1C31D40A1ACA}" presName="centerShape" presStyleLbl="vennNode1" presStyleIdx="0" presStyleCnt="6" custScaleX="98072" custScaleY="89721"/>
      <dgm:spPr/>
      <dgm:t>
        <a:bodyPr/>
        <a:lstStyle/>
        <a:p>
          <a:endParaRPr lang="uk-UA"/>
        </a:p>
      </dgm:t>
    </dgm:pt>
    <dgm:pt modelId="{8C5BCE67-A0A2-423F-A0AF-4C367847C610}" type="pres">
      <dgm:prSet presAssocID="{87FABD79-5D63-4DB2-B216-267726D1D5A8}" presName="node" presStyleLbl="vennNode1" presStyleIdx="1" presStyleCnt="6" custScaleX="12697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F2D5689-EC42-40C8-AB7B-59DB417A42D1}" type="pres">
      <dgm:prSet presAssocID="{B6091908-BCDA-4407-A5B8-3FDE014C9798}" presName="node" presStyleLbl="vennNode1" presStyleIdx="2" presStyleCnt="6" custScaleX="12697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A505B40-554E-4894-BA4E-943144B554A0}" type="pres">
      <dgm:prSet presAssocID="{6189616F-F4FD-4B17-9C89-5E47FD1BF701}" presName="node" presStyleLbl="vennNode1" presStyleIdx="3" presStyleCnt="6" custScaleX="12697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277FF8D-BADA-440E-9D70-3482C9EC2933}" type="pres">
      <dgm:prSet presAssocID="{199D58B9-B5CA-43D6-A456-A9D558D32820}" presName="node" presStyleLbl="vennNode1" presStyleIdx="4" presStyleCnt="6" custScaleX="12697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17DFD3-86D9-4A1B-B904-DAB228E28FD8}" type="pres">
      <dgm:prSet presAssocID="{DD266247-54C3-4BD7-9DB3-690523079E7F}" presName="node" presStyleLbl="vennNode1" presStyleIdx="5" presStyleCnt="6" custScaleX="12697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813CA02-DFEE-4F88-BEC2-573FFCE41942}" type="presOf" srcId="{B6091908-BCDA-4407-A5B8-3FDE014C9798}" destId="{FF2D5689-EC42-40C8-AB7B-59DB417A42D1}" srcOrd="0" destOrd="0" presId="urn:microsoft.com/office/officeart/2005/8/layout/radial3"/>
    <dgm:cxn modelId="{F2670AF2-30AC-4883-8F7D-16639F336905}" srcId="{10082C59-28F5-42B2-8A40-1C31D40A1ACA}" destId="{6189616F-F4FD-4B17-9C89-5E47FD1BF701}" srcOrd="2" destOrd="0" parTransId="{A9BC337E-F2C3-4B5F-8581-2BCE3653B38A}" sibTransId="{B10F3852-2879-4F65-A2EF-49758440CC29}"/>
    <dgm:cxn modelId="{881ED997-48F0-4F6E-B045-4E77F27CB22D}" type="presOf" srcId="{87FABD79-5D63-4DB2-B216-267726D1D5A8}" destId="{8C5BCE67-A0A2-423F-A0AF-4C367847C610}" srcOrd="0" destOrd="0" presId="urn:microsoft.com/office/officeart/2005/8/layout/radial3"/>
    <dgm:cxn modelId="{7B6EA567-0C2B-4FE9-AD60-56B36624C136}" srcId="{10082C59-28F5-42B2-8A40-1C31D40A1ACA}" destId="{87FABD79-5D63-4DB2-B216-267726D1D5A8}" srcOrd="0" destOrd="0" parTransId="{ED73F341-6504-48EE-8A41-91C023C5F0F6}" sibTransId="{44E3B45F-0BF8-4D10-A80B-EBB17063D394}"/>
    <dgm:cxn modelId="{0C8F8D8E-6699-4DDB-970D-104FFABAD225}" type="presOf" srcId="{A9663D15-A871-4ABB-B658-2A4FD90ED066}" destId="{DCA26B03-F871-472F-B3E1-9553B20A42EE}" srcOrd="0" destOrd="0" presId="urn:microsoft.com/office/officeart/2005/8/layout/radial3"/>
    <dgm:cxn modelId="{BA7CE516-E6BB-406B-8A7A-11C2AF818410}" type="presOf" srcId="{199D58B9-B5CA-43D6-A456-A9D558D32820}" destId="{1277FF8D-BADA-440E-9D70-3482C9EC2933}" srcOrd="0" destOrd="0" presId="urn:microsoft.com/office/officeart/2005/8/layout/radial3"/>
    <dgm:cxn modelId="{C6A153D9-68EA-49F8-8F8C-9AF99848E235}" srcId="{10082C59-28F5-42B2-8A40-1C31D40A1ACA}" destId="{199D58B9-B5CA-43D6-A456-A9D558D32820}" srcOrd="3" destOrd="0" parTransId="{832E742A-3338-4B22-B944-30BDD21DD051}" sibTransId="{19777F3E-7101-4DA2-A0B1-AE40BC7AB73D}"/>
    <dgm:cxn modelId="{913E58CA-A4A2-43E9-B1E1-21C4FE40CC02}" srcId="{10082C59-28F5-42B2-8A40-1C31D40A1ACA}" destId="{DD266247-54C3-4BD7-9DB3-690523079E7F}" srcOrd="4" destOrd="0" parTransId="{E7E6ACD5-2884-4187-BD8C-4FC376F03F21}" sibTransId="{371745DA-57ED-4D14-B003-47C5A6D4E9E1}"/>
    <dgm:cxn modelId="{E9E83622-2F18-46A5-B909-766658DD158A}" srcId="{10082C59-28F5-42B2-8A40-1C31D40A1ACA}" destId="{B6091908-BCDA-4407-A5B8-3FDE014C9798}" srcOrd="1" destOrd="0" parTransId="{7EA75537-FDC5-4233-BD87-4BB80278955A}" sibTransId="{94FBBEB3-6DDD-437D-81F0-031AC1A9CE73}"/>
    <dgm:cxn modelId="{2B63CDCC-CD37-4D46-97D2-43955353FC8E}" type="presOf" srcId="{DD266247-54C3-4BD7-9DB3-690523079E7F}" destId="{A917DFD3-86D9-4A1B-B904-DAB228E28FD8}" srcOrd="0" destOrd="0" presId="urn:microsoft.com/office/officeart/2005/8/layout/radial3"/>
    <dgm:cxn modelId="{0F04C1AE-A68F-4CE3-BC0B-90C2A2B5D619}" type="presOf" srcId="{6189616F-F4FD-4B17-9C89-5E47FD1BF701}" destId="{7A505B40-554E-4894-BA4E-943144B554A0}" srcOrd="0" destOrd="0" presId="urn:microsoft.com/office/officeart/2005/8/layout/radial3"/>
    <dgm:cxn modelId="{F093C17F-80F6-4677-B974-D48193363C8B}" type="presOf" srcId="{10082C59-28F5-42B2-8A40-1C31D40A1ACA}" destId="{B02076E3-3551-4ED7-986D-BEAEEBEB1815}" srcOrd="0" destOrd="0" presId="urn:microsoft.com/office/officeart/2005/8/layout/radial3"/>
    <dgm:cxn modelId="{97660365-F1AD-4D3E-9BA7-EA19BE1A436F}" srcId="{A9663D15-A871-4ABB-B658-2A4FD90ED066}" destId="{10082C59-28F5-42B2-8A40-1C31D40A1ACA}" srcOrd="0" destOrd="0" parTransId="{F761070F-F3CE-432E-8B56-A49AB5FF4071}" sibTransId="{679AD599-35BD-4328-ACFD-4213FEADFFE3}"/>
    <dgm:cxn modelId="{CEF677E4-0494-4C5E-A027-B6B5EABAEF5E}" type="presParOf" srcId="{DCA26B03-F871-472F-B3E1-9553B20A42EE}" destId="{FD36D54F-2D6B-4A35-98F0-1ABB7C763A81}" srcOrd="0" destOrd="0" presId="urn:microsoft.com/office/officeart/2005/8/layout/radial3"/>
    <dgm:cxn modelId="{675C702C-274B-48BF-BCF8-ECE4A74BDA6B}" type="presParOf" srcId="{FD36D54F-2D6B-4A35-98F0-1ABB7C763A81}" destId="{B02076E3-3551-4ED7-986D-BEAEEBEB1815}" srcOrd="0" destOrd="0" presId="urn:microsoft.com/office/officeart/2005/8/layout/radial3"/>
    <dgm:cxn modelId="{D5801631-DF2A-49CB-B54D-2BC90C5F32F5}" type="presParOf" srcId="{FD36D54F-2D6B-4A35-98F0-1ABB7C763A81}" destId="{8C5BCE67-A0A2-423F-A0AF-4C367847C610}" srcOrd="1" destOrd="0" presId="urn:microsoft.com/office/officeart/2005/8/layout/radial3"/>
    <dgm:cxn modelId="{1853EAF3-3E11-4167-AB5A-444923619D5A}" type="presParOf" srcId="{FD36D54F-2D6B-4A35-98F0-1ABB7C763A81}" destId="{FF2D5689-EC42-40C8-AB7B-59DB417A42D1}" srcOrd="2" destOrd="0" presId="urn:microsoft.com/office/officeart/2005/8/layout/radial3"/>
    <dgm:cxn modelId="{EC2D894E-9C89-41CD-B28C-7C40FBD43356}" type="presParOf" srcId="{FD36D54F-2D6B-4A35-98F0-1ABB7C763A81}" destId="{7A505B40-554E-4894-BA4E-943144B554A0}" srcOrd="3" destOrd="0" presId="urn:microsoft.com/office/officeart/2005/8/layout/radial3"/>
    <dgm:cxn modelId="{8563081C-7608-4C0C-B41A-9578FA9AA09B}" type="presParOf" srcId="{FD36D54F-2D6B-4A35-98F0-1ABB7C763A81}" destId="{1277FF8D-BADA-440E-9D70-3482C9EC2933}" srcOrd="4" destOrd="0" presId="urn:microsoft.com/office/officeart/2005/8/layout/radial3"/>
    <dgm:cxn modelId="{694C796D-C024-4ACA-8007-16CA622FCB7C}" type="presParOf" srcId="{FD36D54F-2D6B-4A35-98F0-1ABB7C763A81}" destId="{A917DFD3-86D9-4A1B-B904-DAB228E28FD8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9663D15-A871-4ABB-B658-2A4FD90ED066}" type="doc">
      <dgm:prSet loTypeId="urn:microsoft.com/office/officeart/2005/8/layout/radial3" loCatId="cycle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uk-UA"/>
        </a:p>
      </dgm:t>
    </dgm:pt>
    <dgm:pt modelId="{10082C59-28F5-42B2-8A40-1C31D40A1ACA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Заводи, фабрики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761070F-F3CE-432E-8B56-A49AB5FF4071}" type="parTrans" cxnId="{97660365-F1AD-4D3E-9BA7-EA19BE1A436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79AD599-35BD-4328-ACFD-4213FEADFFE3}" type="sibTrans" cxnId="{97660365-F1AD-4D3E-9BA7-EA19BE1A436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7FABD79-5D63-4DB2-B216-267726D1D5A8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хліб 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D73F341-6504-48EE-8A41-91C023C5F0F6}" type="parTrans" cxnId="{7B6EA567-0C2B-4FE9-AD60-56B36624C136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4E3B45F-0BF8-4D10-A80B-EBB17063D394}" type="sibTrans" cxnId="{7B6EA567-0C2B-4FE9-AD60-56B36624C136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6091908-BCDA-4407-A5B8-3FDE014C9798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цукор 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EA75537-FDC5-4233-BD87-4BB80278955A}" type="parTrans" cxnId="{E9E83622-2F18-46A5-B909-766658DD158A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4FBBEB3-6DDD-437D-81F0-031AC1A9CE73}" type="sibTrans" cxnId="{E9E83622-2F18-46A5-B909-766658DD158A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99D58B9-B5CA-43D6-A456-A9D558D32820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вугілля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32E742A-3338-4B22-B944-30BDD21DD051}" type="parTrans" cxnId="{C6A153D9-68EA-49F8-8F8C-9AF99848E23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9777F3E-7101-4DA2-A0B1-AE40BC7AB73D}" type="sibTrans" cxnId="{C6A153D9-68EA-49F8-8F8C-9AF99848E23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CA26B03-F871-472F-B3E1-9553B20A42EE}" type="pres">
      <dgm:prSet presAssocID="{A9663D15-A871-4ABB-B658-2A4FD90ED06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D36D54F-2D6B-4A35-98F0-1ABB7C763A81}" type="pres">
      <dgm:prSet presAssocID="{A9663D15-A871-4ABB-B658-2A4FD90ED066}" presName="radial" presStyleCnt="0">
        <dgm:presLayoutVars>
          <dgm:animLvl val="ctr"/>
        </dgm:presLayoutVars>
      </dgm:prSet>
      <dgm:spPr/>
    </dgm:pt>
    <dgm:pt modelId="{B02076E3-3551-4ED7-986D-BEAEEBEB1815}" type="pres">
      <dgm:prSet presAssocID="{10082C59-28F5-42B2-8A40-1C31D40A1ACA}" presName="centerShape" presStyleLbl="vennNode1" presStyleIdx="0" presStyleCnt="4" custScaleX="104770" custScaleY="102300"/>
      <dgm:spPr/>
      <dgm:t>
        <a:bodyPr/>
        <a:lstStyle/>
        <a:p>
          <a:endParaRPr lang="uk-UA"/>
        </a:p>
      </dgm:t>
    </dgm:pt>
    <dgm:pt modelId="{8C5BCE67-A0A2-423F-A0AF-4C367847C610}" type="pres">
      <dgm:prSet presAssocID="{87FABD79-5D63-4DB2-B216-267726D1D5A8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F2D5689-EC42-40C8-AB7B-59DB417A42D1}" type="pres">
      <dgm:prSet presAssocID="{B6091908-BCDA-4407-A5B8-3FDE014C9798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277FF8D-BADA-440E-9D70-3482C9EC2933}" type="pres">
      <dgm:prSet presAssocID="{199D58B9-B5CA-43D6-A456-A9D558D32820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CFF2E359-7B4E-4E54-824F-6E7A2827D3F7}" type="presOf" srcId="{10082C59-28F5-42B2-8A40-1C31D40A1ACA}" destId="{B02076E3-3551-4ED7-986D-BEAEEBEB1815}" srcOrd="0" destOrd="0" presId="urn:microsoft.com/office/officeart/2005/8/layout/radial3"/>
    <dgm:cxn modelId="{6C62F320-2A5A-4C2D-8550-9F35A654A6A4}" type="presOf" srcId="{199D58B9-B5CA-43D6-A456-A9D558D32820}" destId="{1277FF8D-BADA-440E-9D70-3482C9EC2933}" srcOrd="0" destOrd="0" presId="urn:microsoft.com/office/officeart/2005/8/layout/radial3"/>
    <dgm:cxn modelId="{7B6EA567-0C2B-4FE9-AD60-56B36624C136}" srcId="{10082C59-28F5-42B2-8A40-1C31D40A1ACA}" destId="{87FABD79-5D63-4DB2-B216-267726D1D5A8}" srcOrd="0" destOrd="0" parTransId="{ED73F341-6504-48EE-8A41-91C023C5F0F6}" sibTransId="{44E3B45F-0BF8-4D10-A80B-EBB17063D394}"/>
    <dgm:cxn modelId="{924A4828-862B-4EA6-9943-62593A0CC449}" type="presOf" srcId="{87FABD79-5D63-4DB2-B216-267726D1D5A8}" destId="{8C5BCE67-A0A2-423F-A0AF-4C367847C610}" srcOrd="0" destOrd="0" presId="urn:microsoft.com/office/officeart/2005/8/layout/radial3"/>
    <dgm:cxn modelId="{8D882151-04E5-41BD-BE82-67320B96BCF7}" type="presOf" srcId="{A9663D15-A871-4ABB-B658-2A4FD90ED066}" destId="{DCA26B03-F871-472F-B3E1-9553B20A42EE}" srcOrd="0" destOrd="0" presId="urn:microsoft.com/office/officeart/2005/8/layout/radial3"/>
    <dgm:cxn modelId="{8A05E1BF-2F9A-47E7-B291-A83BA0140733}" type="presOf" srcId="{B6091908-BCDA-4407-A5B8-3FDE014C9798}" destId="{FF2D5689-EC42-40C8-AB7B-59DB417A42D1}" srcOrd="0" destOrd="0" presId="urn:microsoft.com/office/officeart/2005/8/layout/radial3"/>
    <dgm:cxn modelId="{C6A153D9-68EA-49F8-8F8C-9AF99848E235}" srcId="{10082C59-28F5-42B2-8A40-1C31D40A1ACA}" destId="{199D58B9-B5CA-43D6-A456-A9D558D32820}" srcOrd="2" destOrd="0" parTransId="{832E742A-3338-4B22-B944-30BDD21DD051}" sibTransId="{19777F3E-7101-4DA2-A0B1-AE40BC7AB73D}"/>
    <dgm:cxn modelId="{E9E83622-2F18-46A5-B909-766658DD158A}" srcId="{10082C59-28F5-42B2-8A40-1C31D40A1ACA}" destId="{B6091908-BCDA-4407-A5B8-3FDE014C9798}" srcOrd="1" destOrd="0" parTransId="{7EA75537-FDC5-4233-BD87-4BB80278955A}" sibTransId="{94FBBEB3-6DDD-437D-81F0-031AC1A9CE73}"/>
    <dgm:cxn modelId="{97660365-F1AD-4D3E-9BA7-EA19BE1A436F}" srcId="{A9663D15-A871-4ABB-B658-2A4FD90ED066}" destId="{10082C59-28F5-42B2-8A40-1C31D40A1ACA}" srcOrd="0" destOrd="0" parTransId="{F761070F-F3CE-432E-8B56-A49AB5FF4071}" sibTransId="{679AD599-35BD-4328-ACFD-4213FEADFFE3}"/>
    <dgm:cxn modelId="{8A1AE659-5DDC-450F-AFB2-4FCAFD35FE6A}" type="presParOf" srcId="{DCA26B03-F871-472F-B3E1-9553B20A42EE}" destId="{FD36D54F-2D6B-4A35-98F0-1ABB7C763A81}" srcOrd="0" destOrd="0" presId="urn:microsoft.com/office/officeart/2005/8/layout/radial3"/>
    <dgm:cxn modelId="{38FD5996-1BA6-44EA-B08E-ED186B4535B7}" type="presParOf" srcId="{FD36D54F-2D6B-4A35-98F0-1ABB7C763A81}" destId="{B02076E3-3551-4ED7-986D-BEAEEBEB1815}" srcOrd="0" destOrd="0" presId="urn:microsoft.com/office/officeart/2005/8/layout/radial3"/>
    <dgm:cxn modelId="{E5AC824B-1ED0-4A8E-A40D-A175CC2EF37A}" type="presParOf" srcId="{FD36D54F-2D6B-4A35-98F0-1ABB7C763A81}" destId="{8C5BCE67-A0A2-423F-A0AF-4C367847C610}" srcOrd="1" destOrd="0" presId="urn:microsoft.com/office/officeart/2005/8/layout/radial3"/>
    <dgm:cxn modelId="{364BD699-B245-49FC-8218-45585BCDBFBD}" type="presParOf" srcId="{FD36D54F-2D6B-4A35-98F0-1ABB7C763A81}" destId="{FF2D5689-EC42-40C8-AB7B-59DB417A42D1}" srcOrd="2" destOrd="0" presId="urn:microsoft.com/office/officeart/2005/8/layout/radial3"/>
    <dgm:cxn modelId="{33A0B3A0-A707-40BF-8F3F-5D9721A073A5}" type="presParOf" srcId="{FD36D54F-2D6B-4A35-98F0-1ABB7C763A81}" destId="{1277FF8D-BADA-440E-9D70-3482C9EC2933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9663D15-A871-4ABB-B658-2A4FD90ED066}" type="doc">
      <dgm:prSet loTypeId="urn:microsoft.com/office/officeart/2005/8/layout/radial3" loCatId="cycle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uk-UA"/>
        </a:p>
      </dgm:t>
    </dgm:pt>
    <dgm:pt modelId="{10082C59-28F5-42B2-8A40-1C31D40A1ACA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Народна творчість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761070F-F3CE-432E-8B56-A49AB5FF4071}" type="parTrans" cxnId="{97660365-F1AD-4D3E-9BA7-EA19BE1A436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79AD599-35BD-4328-ACFD-4213FEADFFE3}" type="sibTrans" cxnId="{97660365-F1AD-4D3E-9BA7-EA19BE1A436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7FABD79-5D63-4DB2-B216-267726D1D5A8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пісні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D73F341-6504-48EE-8A41-91C023C5F0F6}" type="parTrans" cxnId="{7B6EA567-0C2B-4FE9-AD60-56B36624C136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4E3B45F-0BF8-4D10-A80B-EBB17063D394}" type="sibTrans" cxnId="{7B6EA567-0C2B-4FE9-AD60-56B36624C136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6091908-BCDA-4407-A5B8-3FDE014C9798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казки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EA75537-FDC5-4233-BD87-4BB80278955A}" type="parTrans" cxnId="{E9E83622-2F18-46A5-B909-766658DD158A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4FBBEB3-6DDD-437D-81F0-031AC1A9CE73}" type="sibTrans" cxnId="{E9E83622-2F18-46A5-B909-766658DD158A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99D58B9-B5CA-43D6-A456-A9D558D32820}">
      <dgm:prSet phldrT="[Текст]"/>
      <dgm:spPr/>
      <dgm:t>
        <a:bodyPr/>
        <a:lstStyle/>
        <a:p>
          <a:r>
            <a:rPr lang="uk-UA" b="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вірші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32E742A-3338-4B22-B944-30BDD21DD051}" type="parTrans" cxnId="{C6A153D9-68EA-49F8-8F8C-9AF99848E23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9777F3E-7101-4DA2-A0B1-AE40BC7AB73D}" type="sibTrans" cxnId="{C6A153D9-68EA-49F8-8F8C-9AF99848E235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1D52108-3473-4996-ABC0-B926AA85987E}">
      <dgm:prSet phldrT="[Текст]"/>
      <dgm:spPr/>
      <dgm:t>
        <a:bodyPr/>
        <a:lstStyle/>
        <a:p>
          <a:r>
            <a:rPr lang="uk-UA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колядки</a:t>
          </a:r>
          <a:endParaRPr lang="uk-UA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4968FE3-0A63-40CD-AEAA-991EEE96B629}" type="parTrans" cxnId="{E1451B80-CDAC-41CF-9F12-3D8CBF439AE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3F3D329-A8C6-454F-A346-770B2623DF1A}" type="sibTrans" cxnId="{E1451B80-CDAC-41CF-9F12-3D8CBF439AEF}">
      <dgm:prSet/>
      <dgm:spPr/>
      <dgm:t>
        <a:bodyPr/>
        <a:lstStyle/>
        <a:p>
          <a:endParaRPr lang="uk-UA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CA26B03-F871-472F-B3E1-9553B20A42EE}" type="pres">
      <dgm:prSet presAssocID="{A9663D15-A871-4ABB-B658-2A4FD90ED06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D36D54F-2D6B-4A35-98F0-1ABB7C763A81}" type="pres">
      <dgm:prSet presAssocID="{A9663D15-A871-4ABB-B658-2A4FD90ED066}" presName="radial" presStyleCnt="0">
        <dgm:presLayoutVars>
          <dgm:animLvl val="ctr"/>
        </dgm:presLayoutVars>
      </dgm:prSet>
      <dgm:spPr/>
    </dgm:pt>
    <dgm:pt modelId="{B02076E3-3551-4ED7-986D-BEAEEBEB1815}" type="pres">
      <dgm:prSet presAssocID="{10082C59-28F5-42B2-8A40-1C31D40A1ACA}" presName="centerShape" presStyleLbl="vennNode1" presStyleIdx="0" presStyleCnt="5" custScaleX="94263" custScaleY="94433"/>
      <dgm:spPr/>
      <dgm:t>
        <a:bodyPr/>
        <a:lstStyle/>
        <a:p>
          <a:endParaRPr lang="uk-UA"/>
        </a:p>
      </dgm:t>
    </dgm:pt>
    <dgm:pt modelId="{8C5BCE67-A0A2-423F-A0AF-4C367847C610}" type="pres">
      <dgm:prSet presAssocID="{87FABD79-5D63-4DB2-B216-267726D1D5A8}" presName="node" presStyleLbl="vennNode1" presStyleIdx="1" presStyleCnt="5" custScaleX="12052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F2D5689-EC42-40C8-AB7B-59DB417A42D1}" type="pres">
      <dgm:prSet presAssocID="{B6091908-BCDA-4407-A5B8-3FDE014C9798}" presName="node" presStyleLbl="vennNode1" presStyleIdx="2" presStyleCnt="5" custScaleX="12052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277FF8D-BADA-440E-9D70-3482C9EC2933}" type="pres">
      <dgm:prSet presAssocID="{199D58B9-B5CA-43D6-A456-A9D558D32820}" presName="node" presStyleLbl="vennNode1" presStyleIdx="3" presStyleCnt="5" custScaleX="12052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E5C80EA-4F48-4CB9-930F-6012E24341C0}" type="pres">
      <dgm:prSet presAssocID="{A1D52108-3473-4996-ABC0-B926AA85987E}" presName="node" presStyleLbl="vennNode1" presStyleIdx="4" presStyleCnt="5" custScaleX="12052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200EA20-82AE-4F54-907D-10183AA46CBE}" type="presOf" srcId="{10082C59-28F5-42B2-8A40-1C31D40A1ACA}" destId="{B02076E3-3551-4ED7-986D-BEAEEBEB1815}" srcOrd="0" destOrd="0" presId="urn:microsoft.com/office/officeart/2005/8/layout/radial3"/>
    <dgm:cxn modelId="{169FF549-667D-4995-9974-F017EFE31ABD}" type="presOf" srcId="{A9663D15-A871-4ABB-B658-2A4FD90ED066}" destId="{DCA26B03-F871-472F-B3E1-9553B20A42EE}" srcOrd="0" destOrd="0" presId="urn:microsoft.com/office/officeart/2005/8/layout/radial3"/>
    <dgm:cxn modelId="{E1451B80-CDAC-41CF-9F12-3D8CBF439AEF}" srcId="{10082C59-28F5-42B2-8A40-1C31D40A1ACA}" destId="{A1D52108-3473-4996-ABC0-B926AA85987E}" srcOrd="3" destOrd="0" parTransId="{14968FE3-0A63-40CD-AEAA-991EEE96B629}" sibTransId="{33F3D329-A8C6-454F-A346-770B2623DF1A}"/>
    <dgm:cxn modelId="{7B6EA567-0C2B-4FE9-AD60-56B36624C136}" srcId="{10082C59-28F5-42B2-8A40-1C31D40A1ACA}" destId="{87FABD79-5D63-4DB2-B216-267726D1D5A8}" srcOrd="0" destOrd="0" parTransId="{ED73F341-6504-48EE-8A41-91C023C5F0F6}" sibTransId="{44E3B45F-0BF8-4D10-A80B-EBB17063D394}"/>
    <dgm:cxn modelId="{C6A153D9-68EA-49F8-8F8C-9AF99848E235}" srcId="{10082C59-28F5-42B2-8A40-1C31D40A1ACA}" destId="{199D58B9-B5CA-43D6-A456-A9D558D32820}" srcOrd="2" destOrd="0" parTransId="{832E742A-3338-4B22-B944-30BDD21DD051}" sibTransId="{19777F3E-7101-4DA2-A0B1-AE40BC7AB73D}"/>
    <dgm:cxn modelId="{6847A0FD-9441-489A-B456-AAC485689411}" type="presOf" srcId="{199D58B9-B5CA-43D6-A456-A9D558D32820}" destId="{1277FF8D-BADA-440E-9D70-3482C9EC2933}" srcOrd="0" destOrd="0" presId="urn:microsoft.com/office/officeart/2005/8/layout/radial3"/>
    <dgm:cxn modelId="{C537309B-27CE-40D4-83C4-CC81FC7233D6}" type="presOf" srcId="{B6091908-BCDA-4407-A5B8-3FDE014C9798}" destId="{FF2D5689-EC42-40C8-AB7B-59DB417A42D1}" srcOrd="0" destOrd="0" presId="urn:microsoft.com/office/officeart/2005/8/layout/radial3"/>
    <dgm:cxn modelId="{E9E83622-2F18-46A5-B909-766658DD158A}" srcId="{10082C59-28F5-42B2-8A40-1C31D40A1ACA}" destId="{B6091908-BCDA-4407-A5B8-3FDE014C9798}" srcOrd="1" destOrd="0" parTransId="{7EA75537-FDC5-4233-BD87-4BB80278955A}" sibTransId="{94FBBEB3-6DDD-437D-81F0-031AC1A9CE73}"/>
    <dgm:cxn modelId="{BF7F6F69-3661-48D2-8118-8A6DD5CAEAC2}" type="presOf" srcId="{A1D52108-3473-4996-ABC0-B926AA85987E}" destId="{5E5C80EA-4F48-4CB9-930F-6012E24341C0}" srcOrd="0" destOrd="0" presId="urn:microsoft.com/office/officeart/2005/8/layout/radial3"/>
    <dgm:cxn modelId="{97660365-F1AD-4D3E-9BA7-EA19BE1A436F}" srcId="{A9663D15-A871-4ABB-B658-2A4FD90ED066}" destId="{10082C59-28F5-42B2-8A40-1C31D40A1ACA}" srcOrd="0" destOrd="0" parTransId="{F761070F-F3CE-432E-8B56-A49AB5FF4071}" sibTransId="{679AD599-35BD-4328-ACFD-4213FEADFFE3}"/>
    <dgm:cxn modelId="{9C2383FE-4FE1-46E0-918A-CBD9C1594F05}" type="presOf" srcId="{87FABD79-5D63-4DB2-B216-267726D1D5A8}" destId="{8C5BCE67-A0A2-423F-A0AF-4C367847C610}" srcOrd="0" destOrd="0" presId="urn:microsoft.com/office/officeart/2005/8/layout/radial3"/>
    <dgm:cxn modelId="{1CF8076B-1544-4429-B525-F8E3387158ED}" type="presParOf" srcId="{DCA26B03-F871-472F-B3E1-9553B20A42EE}" destId="{FD36D54F-2D6B-4A35-98F0-1ABB7C763A81}" srcOrd="0" destOrd="0" presId="urn:microsoft.com/office/officeart/2005/8/layout/radial3"/>
    <dgm:cxn modelId="{63273121-5A74-4953-BBDD-A595BE8422CF}" type="presParOf" srcId="{FD36D54F-2D6B-4A35-98F0-1ABB7C763A81}" destId="{B02076E3-3551-4ED7-986D-BEAEEBEB1815}" srcOrd="0" destOrd="0" presId="urn:microsoft.com/office/officeart/2005/8/layout/radial3"/>
    <dgm:cxn modelId="{AE559AE7-6010-4677-874E-4A41449481E2}" type="presParOf" srcId="{FD36D54F-2D6B-4A35-98F0-1ABB7C763A81}" destId="{8C5BCE67-A0A2-423F-A0AF-4C367847C610}" srcOrd="1" destOrd="0" presId="urn:microsoft.com/office/officeart/2005/8/layout/radial3"/>
    <dgm:cxn modelId="{58DB5A1B-139A-4901-A07A-446226EB1B82}" type="presParOf" srcId="{FD36D54F-2D6B-4A35-98F0-1ABB7C763A81}" destId="{FF2D5689-EC42-40C8-AB7B-59DB417A42D1}" srcOrd="2" destOrd="0" presId="urn:microsoft.com/office/officeart/2005/8/layout/radial3"/>
    <dgm:cxn modelId="{7666DA59-66E2-445F-BFF0-1A0217299483}" type="presParOf" srcId="{FD36D54F-2D6B-4A35-98F0-1ABB7C763A81}" destId="{1277FF8D-BADA-440E-9D70-3482C9EC2933}" srcOrd="3" destOrd="0" presId="urn:microsoft.com/office/officeart/2005/8/layout/radial3"/>
    <dgm:cxn modelId="{A9B9F7F4-EA6E-4B40-9B34-46AAC9A1E2D3}" type="presParOf" srcId="{FD36D54F-2D6B-4A35-98F0-1ABB7C763A81}" destId="{5E5C80EA-4F48-4CB9-930F-6012E24341C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DB9DC9-04BC-4A98-8616-D085B642EF8C}">
      <dsp:nvSpPr>
        <dsp:cNvPr id="0" name=""/>
        <dsp:cNvSpPr/>
      </dsp:nvSpPr>
      <dsp:spPr>
        <a:xfrm>
          <a:off x="0" y="5435996"/>
          <a:ext cx="8784976" cy="3965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інтерактивні вправи.</a:t>
          </a:r>
          <a:endParaRPr lang="uk-UA" sz="2100" b="1" kern="1200" dirty="0"/>
        </a:p>
      </dsp:txBody>
      <dsp:txXfrm>
        <a:off x="0" y="5435996"/>
        <a:ext cx="8784976" cy="396580"/>
      </dsp:txXfrm>
    </dsp:sp>
    <dsp:sp modelId="{502EC468-A78A-4AAC-9401-5B10E7782781}">
      <dsp:nvSpPr>
        <dsp:cNvPr id="0" name=""/>
        <dsp:cNvSpPr/>
      </dsp:nvSpPr>
      <dsp:spPr>
        <a:xfrm rot="10800000">
          <a:off x="0" y="4832004"/>
          <a:ext cx="8784976" cy="609940"/>
        </a:xfrm>
        <a:prstGeom prst="upArrowCallout">
          <a:avLst/>
        </a:prstGeom>
        <a:solidFill>
          <a:schemeClr val="accent4">
            <a:hueOff val="-496086"/>
            <a:satOff val="2989"/>
            <a:lumOff val="240"/>
            <a:alphaOff val="0"/>
          </a:schemeClr>
        </a:solidFill>
        <a:ln>
          <a:noFill/>
        </a:ln>
        <a:effectLst>
          <a:glow rad="63500">
            <a:schemeClr val="accent4">
              <a:hueOff val="-496086"/>
              <a:satOff val="2989"/>
              <a:lumOff val="24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узагальнення і систематизація знань;</a:t>
          </a:r>
          <a:endParaRPr lang="uk-UA" sz="2100" b="1" kern="1200" dirty="0"/>
        </a:p>
      </dsp:txBody>
      <dsp:txXfrm rot="10800000">
        <a:off x="0" y="4832004"/>
        <a:ext cx="8784976" cy="609940"/>
      </dsp:txXfrm>
    </dsp:sp>
    <dsp:sp modelId="{64722804-833F-446E-A5E2-B83F60BEC67A}">
      <dsp:nvSpPr>
        <dsp:cNvPr id="0" name=""/>
        <dsp:cNvSpPr/>
      </dsp:nvSpPr>
      <dsp:spPr>
        <a:xfrm rot="10800000">
          <a:off x="0" y="4228012"/>
          <a:ext cx="8784976" cy="609940"/>
        </a:xfrm>
        <a:prstGeom prst="upArrowCallout">
          <a:avLst/>
        </a:prstGeom>
        <a:solidFill>
          <a:schemeClr val="accent4">
            <a:hueOff val="-992171"/>
            <a:satOff val="5978"/>
            <a:lumOff val="479"/>
            <a:alphaOff val="0"/>
          </a:schemeClr>
        </a:solidFill>
        <a:ln>
          <a:noFill/>
        </a:ln>
        <a:effectLst>
          <a:glow rad="63500">
            <a:schemeClr val="accent4">
              <a:hueOff val="-992171"/>
              <a:satOff val="5978"/>
              <a:lumOff val="479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вивчення нового матеріалу;</a:t>
          </a:r>
          <a:endParaRPr lang="uk-UA" sz="2100" b="1" kern="1200" dirty="0"/>
        </a:p>
      </dsp:txBody>
      <dsp:txXfrm rot="10800000">
        <a:off x="0" y="4228012"/>
        <a:ext cx="8784976" cy="609940"/>
      </dsp:txXfrm>
    </dsp:sp>
    <dsp:sp modelId="{1C063008-E8D8-427C-9DA4-89FC19EEB774}">
      <dsp:nvSpPr>
        <dsp:cNvPr id="0" name=""/>
        <dsp:cNvSpPr/>
      </dsp:nvSpPr>
      <dsp:spPr>
        <a:xfrm rot="10800000">
          <a:off x="0" y="3624021"/>
          <a:ext cx="8784976" cy="609940"/>
        </a:xfrm>
        <a:prstGeom prst="upArrowCallou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glow rad="63500">
            <a:schemeClr val="accent4">
              <a:hueOff val="-1488257"/>
              <a:satOff val="8966"/>
              <a:lumOff val="719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надання необхідної інформації;</a:t>
          </a:r>
          <a:endParaRPr lang="uk-UA" sz="2100" b="1" kern="1200" dirty="0"/>
        </a:p>
      </dsp:txBody>
      <dsp:txXfrm rot="10800000">
        <a:off x="0" y="3624021"/>
        <a:ext cx="8784976" cy="609940"/>
      </dsp:txXfrm>
    </dsp:sp>
    <dsp:sp modelId="{6DEB811C-3A05-42C5-BDD8-FDFEABDA922C}">
      <dsp:nvSpPr>
        <dsp:cNvPr id="0" name=""/>
        <dsp:cNvSpPr/>
      </dsp:nvSpPr>
      <dsp:spPr>
        <a:xfrm rot="10800000">
          <a:off x="0" y="3020029"/>
          <a:ext cx="8784976" cy="609940"/>
        </a:xfrm>
        <a:prstGeom prst="upArrowCallout">
          <a:avLst/>
        </a:prstGeom>
        <a:solidFill>
          <a:schemeClr val="accent4">
            <a:hueOff val="-1984342"/>
            <a:satOff val="11955"/>
            <a:lumOff val="958"/>
            <a:alphaOff val="0"/>
          </a:schemeClr>
        </a:solidFill>
        <a:ln>
          <a:noFill/>
        </a:ln>
        <a:effectLst>
          <a:glow rad="63500">
            <a:schemeClr val="accent4">
              <a:hueOff val="-1984342"/>
              <a:satOff val="11955"/>
              <a:lumOff val="958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первинне сприйняття навчального матеріалу;</a:t>
          </a:r>
          <a:endParaRPr lang="uk-UA" sz="2100" b="1" kern="1200" dirty="0"/>
        </a:p>
      </dsp:txBody>
      <dsp:txXfrm rot="10800000">
        <a:off x="0" y="3020029"/>
        <a:ext cx="8784976" cy="609940"/>
      </dsp:txXfrm>
    </dsp:sp>
    <dsp:sp modelId="{EE0F84FF-030C-470A-9EF2-05EF3F07A596}">
      <dsp:nvSpPr>
        <dsp:cNvPr id="0" name=""/>
        <dsp:cNvSpPr/>
      </dsp:nvSpPr>
      <dsp:spPr>
        <a:xfrm rot="10800000">
          <a:off x="0" y="2416038"/>
          <a:ext cx="8784976" cy="609940"/>
        </a:xfrm>
        <a:prstGeom prst="upArrowCallout">
          <a:avLst/>
        </a:prstGeom>
        <a:solidFill>
          <a:schemeClr val="accent4">
            <a:hueOff val="-2480428"/>
            <a:satOff val="14944"/>
            <a:lumOff val="1198"/>
            <a:alphaOff val="0"/>
          </a:schemeClr>
        </a:solidFill>
        <a:ln>
          <a:noFill/>
        </a:ln>
        <a:effectLst>
          <a:glow rad="63500">
            <a:schemeClr val="accent4">
              <a:hueOff val="-2480428"/>
              <a:satOff val="14944"/>
              <a:lumOff val="1198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проведення підсумків та оцінювання результатів;</a:t>
          </a:r>
          <a:endParaRPr lang="uk-UA" sz="2100" b="1" kern="1200" dirty="0"/>
        </a:p>
      </dsp:txBody>
      <dsp:txXfrm rot="10800000">
        <a:off x="0" y="2416038"/>
        <a:ext cx="8784976" cy="609940"/>
      </dsp:txXfrm>
    </dsp:sp>
    <dsp:sp modelId="{804CBD20-91C0-4A82-A156-0F775F3CF249}">
      <dsp:nvSpPr>
        <dsp:cNvPr id="0" name=""/>
        <dsp:cNvSpPr/>
      </dsp:nvSpPr>
      <dsp:spPr>
        <a:xfrm rot="10800000">
          <a:off x="0" y="1812046"/>
          <a:ext cx="8784976" cy="609940"/>
        </a:xfrm>
        <a:prstGeom prst="upArrowCallou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glow rad="63500">
            <a:schemeClr val="accent4">
              <a:hueOff val="-2976513"/>
              <a:satOff val="17933"/>
              <a:lumOff val="1437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повідомлення теми і мети уроку, очікуваних навчальних результатів;</a:t>
          </a:r>
          <a:endParaRPr lang="uk-UA" sz="2100" b="1" kern="1200" dirty="0"/>
        </a:p>
      </dsp:txBody>
      <dsp:txXfrm rot="10800000">
        <a:off x="0" y="1812046"/>
        <a:ext cx="8784976" cy="609940"/>
      </dsp:txXfrm>
    </dsp:sp>
    <dsp:sp modelId="{682749F6-6CE1-43CB-9C7D-5A5E24C1866D}">
      <dsp:nvSpPr>
        <dsp:cNvPr id="0" name=""/>
        <dsp:cNvSpPr/>
      </dsp:nvSpPr>
      <dsp:spPr>
        <a:xfrm rot="10800000">
          <a:off x="0" y="1208054"/>
          <a:ext cx="8784976" cy="609940"/>
        </a:xfrm>
        <a:prstGeom prst="upArrowCallout">
          <a:avLst/>
        </a:prstGeom>
        <a:solidFill>
          <a:schemeClr val="accent4">
            <a:hueOff val="-3472599"/>
            <a:satOff val="20921"/>
            <a:lumOff val="1677"/>
            <a:alphaOff val="0"/>
          </a:schemeClr>
        </a:solidFill>
        <a:ln>
          <a:noFill/>
        </a:ln>
        <a:effectLst>
          <a:glow rad="63500">
            <a:schemeClr val="accent4">
              <a:hueOff val="-3472599"/>
              <a:satOff val="20921"/>
              <a:lumOff val="1677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мотивація навчальної діяльності;</a:t>
          </a:r>
          <a:endParaRPr lang="uk-UA" sz="2100" b="1" kern="1200" dirty="0"/>
        </a:p>
      </dsp:txBody>
      <dsp:txXfrm rot="10800000">
        <a:off x="0" y="1208054"/>
        <a:ext cx="8784976" cy="609940"/>
      </dsp:txXfrm>
    </dsp:sp>
    <dsp:sp modelId="{B3A69A06-C4F0-489D-BB0E-D585B8E7FF2C}">
      <dsp:nvSpPr>
        <dsp:cNvPr id="0" name=""/>
        <dsp:cNvSpPr/>
      </dsp:nvSpPr>
      <dsp:spPr>
        <a:xfrm rot="10800000">
          <a:off x="0" y="604063"/>
          <a:ext cx="8784976" cy="609940"/>
        </a:xfrm>
        <a:prstGeom prst="upArrowCallout">
          <a:avLst/>
        </a:prstGeom>
        <a:solidFill>
          <a:schemeClr val="accent4">
            <a:hueOff val="-3968684"/>
            <a:satOff val="23910"/>
            <a:lumOff val="1916"/>
            <a:alphaOff val="0"/>
          </a:schemeClr>
        </a:solidFill>
        <a:ln>
          <a:noFill/>
        </a:ln>
        <a:effectLst>
          <a:glow rad="63500">
            <a:schemeClr val="accent4">
              <a:hueOff val="-3968684"/>
              <a:satOff val="23910"/>
              <a:lumOff val="1916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актуалізація опорних знань;</a:t>
          </a:r>
          <a:endParaRPr lang="uk-UA" sz="2100" b="1" kern="1200" dirty="0"/>
        </a:p>
      </dsp:txBody>
      <dsp:txXfrm rot="10800000">
        <a:off x="0" y="604063"/>
        <a:ext cx="8784976" cy="609940"/>
      </dsp:txXfrm>
    </dsp:sp>
    <dsp:sp modelId="{97A47F2E-ABFE-4C4C-BF69-0EF3180254A1}">
      <dsp:nvSpPr>
        <dsp:cNvPr id="0" name=""/>
        <dsp:cNvSpPr/>
      </dsp:nvSpPr>
      <dsp:spPr>
        <a:xfrm rot="10800000">
          <a:off x="0" y="71"/>
          <a:ext cx="8784976" cy="609940"/>
        </a:xfrm>
        <a:prstGeom prst="upArrowCallou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glow rad="63500">
            <a:schemeClr val="accent4">
              <a:hueOff val="-4464770"/>
              <a:satOff val="26899"/>
              <a:lumOff val="2156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організаційний момент;</a:t>
          </a:r>
          <a:endParaRPr lang="uk-UA" sz="2100" b="1" kern="1200" dirty="0"/>
        </a:p>
      </dsp:txBody>
      <dsp:txXfrm rot="10800000">
        <a:off x="0" y="71"/>
        <a:ext cx="8784976" cy="60994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62E82C-64DB-4D87-85BB-3F65C3FAE241}">
      <dsp:nvSpPr>
        <dsp:cNvPr id="0" name=""/>
        <dsp:cNvSpPr/>
      </dsp:nvSpPr>
      <dsp:spPr>
        <a:xfrm>
          <a:off x="3309230" y="1747681"/>
          <a:ext cx="2188382" cy="16991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smtClean="0"/>
            <a:t>Варіанти питань:</a:t>
          </a:r>
          <a:endParaRPr lang="uk-UA" sz="2400" b="1" kern="1200" dirty="0"/>
        </a:p>
      </dsp:txBody>
      <dsp:txXfrm>
        <a:off x="3309230" y="1747681"/>
        <a:ext cx="2188382" cy="1699167"/>
      </dsp:txXfrm>
    </dsp:sp>
    <dsp:sp modelId="{CD7682FC-818F-4122-850B-3E6BAB276A47}">
      <dsp:nvSpPr>
        <dsp:cNvPr id="0" name=""/>
        <dsp:cNvSpPr/>
      </dsp:nvSpPr>
      <dsp:spPr>
        <a:xfrm rot="16200000">
          <a:off x="4293225" y="1306968"/>
          <a:ext cx="220393" cy="478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/>
        </a:p>
      </dsp:txBody>
      <dsp:txXfrm rot="16200000">
        <a:off x="4293225" y="1306968"/>
        <a:ext cx="220393" cy="478064"/>
      </dsp:txXfrm>
    </dsp:sp>
    <dsp:sp modelId="{E3B7C72A-56A9-4DDB-AF90-5C35792A245A}">
      <dsp:nvSpPr>
        <dsp:cNvPr id="0" name=""/>
        <dsp:cNvSpPr/>
      </dsp:nvSpPr>
      <dsp:spPr>
        <a:xfrm>
          <a:off x="2457896" y="-74227"/>
          <a:ext cx="3891051" cy="140607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smtClean="0"/>
            <a:t>Навіщо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smtClean="0"/>
            <a:t>людина займається охороною природи?</a:t>
          </a:r>
          <a:endParaRPr lang="uk-UA" sz="1800" b="1" i="1" kern="1200" dirty="0"/>
        </a:p>
      </dsp:txBody>
      <dsp:txXfrm>
        <a:off x="2457896" y="-74227"/>
        <a:ext cx="3891051" cy="1406072"/>
      </dsp:txXfrm>
    </dsp:sp>
    <dsp:sp modelId="{9BF25A65-16FE-4DF1-9B04-0DCBCE32D697}">
      <dsp:nvSpPr>
        <dsp:cNvPr id="0" name=""/>
        <dsp:cNvSpPr/>
      </dsp:nvSpPr>
      <dsp:spPr>
        <a:xfrm rot="1033651">
          <a:off x="5494929" y="2727918"/>
          <a:ext cx="201450" cy="478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8953445"/>
            <a:satOff val="0"/>
            <a:lumOff val="392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/>
        </a:p>
      </dsp:txBody>
      <dsp:txXfrm rot="1033651">
        <a:off x="5494929" y="2727918"/>
        <a:ext cx="201450" cy="478064"/>
      </dsp:txXfrm>
    </dsp:sp>
    <dsp:sp modelId="{F3370864-4910-4EC9-9369-CC402ED49202}">
      <dsp:nvSpPr>
        <dsp:cNvPr id="0" name=""/>
        <dsp:cNvSpPr/>
      </dsp:nvSpPr>
      <dsp:spPr>
        <a:xfrm>
          <a:off x="5561299" y="2623080"/>
          <a:ext cx="3151668" cy="1643698"/>
        </a:xfrm>
        <a:prstGeom prst="ellipse">
          <a:avLst/>
        </a:prstGeom>
        <a:solidFill>
          <a:schemeClr val="accent2">
            <a:hueOff val="8953445"/>
            <a:satOff val="0"/>
            <a:lumOff val="39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i="1" kern="1200" smtClean="0"/>
            <a:t>Як, на вашу думку, впливає людина на навколишнє середовище?</a:t>
          </a:r>
          <a:endParaRPr lang="uk-UA" sz="1800" b="1" i="1" kern="1200" dirty="0"/>
        </a:p>
      </dsp:txBody>
      <dsp:txXfrm>
        <a:off x="5561299" y="2623080"/>
        <a:ext cx="3151668" cy="1643698"/>
      </dsp:txXfrm>
    </dsp:sp>
    <dsp:sp modelId="{9CA737EE-B7A7-48AF-B987-38954BC44728}">
      <dsp:nvSpPr>
        <dsp:cNvPr id="0" name=""/>
        <dsp:cNvSpPr/>
      </dsp:nvSpPr>
      <dsp:spPr>
        <a:xfrm rot="9760392">
          <a:off x="3166040" y="2719048"/>
          <a:ext cx="161682" cy="4780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7906891"/>
            <a:satOff val="0"/>
            <a:lumOff val="7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/>
        </a:p>
      </dsp:txBody>
      <dsp:txXfrm rot="9760392">
        <a:off x="3166040" y="2719048"/>
        <a:ext cx="161682" cy="478064"/>
      </dsp:txXfrm>
    </dsp:sp>
    <dsp:sp modelId="{DB248FA3-39DD-4DB0-B09C-25C17298CDCF}">
      <dsp:nvSpPr>
        <dsp:cNvPr id="0" name=""/>
        <dsp:cNvSpPr/>
      </dsp:nvSpPr>
      <dsp:spPr>
        <a:xfrm>
          <a:off x="7" y="2592284"/>
          <a:ext cx="3339421" cy="1715675"/>
        </a:xfrm>
        <a:prstGeom prst="ellipse">
          <a:avLst/>
        </a:prstGeom>
        <a:solidFill>
          <a:schemeClr val="accent2">
            <a:hueOff val="17906891"/>
            <a:satOff val="0"/>
            <a:lumOff val="7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smtClean="0"/>
            <a:t>« Чому ми все частіше чуємо в пресі, по радіо та бачимо по телевізору про екологічні проблеми?</a:t>
          </a:r>
          <a:endParaRPr lang="uk-UA" sz="1600" b="1" i="1" kern="1200" dirty="0"/>
        </a:p>
      </dsp:txBody>
      <dsp:txXfrm>
        <a:off x="7" y="2592284"/>
        <a:ext cx="3339421" cy="1715675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A34B9C-24CE-46B4-B855-1DB2E43E04F3}">
      <dsp:nvSpPr>
        <dsp:cNvPr id="0" name=""/>
        <dsp:cNvSpPr/>
      </dsp:nvSpPr>
      <dsp:spPr>
        <a:xfrm>
          <a:off x="5203575" y="2001"/>
          <a:ext cx="2858942" cy="7120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………………..</a:t>
          </a:r>
          <a:endParaRPr lang="uk-UA" sz="1800" kern="1200" dirty="0"/>
        </a:p>
      </dsp:txBody>
      <dsp:txXfrm>
        <a:off x="5203575" y="2001"/>
        <a:ext cx="2858942" cy="712029"/>
      </dsp:txXfrm>
    </dsp:sp>
    <dsp:sp modelId="{692FBB01-1CF2-4F8D-9F8A-9B02F2F70DCC}">
      <dsp:nvSpPr>
        <dsp:cNvPr id="0" name=""/>
        <dsp:cNvSpPr/>
      </dsp:nvSpPr>
      <dsp:spPr>
        <a:xfrm>
          <a:off x="2377" y="0"/>
          <a:ext cx="5201198" cy="7120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Числа при множенні називаються…</a:t>
          </a:r>
          <a:endParaRPr lang="uk-UA" sz="2000" b="1" kern="1200" dirty="0"/>
        </a:p>
      </dsp:txBody>
      <dsp:txXfrm>
        <a:off x="2377" y="0"/>
        <a:ext cx="5201198" cy="712029"/>
      </dsp:txXfrm>
    </dsp:sp>
    <dsp:sp modelId="{A24B3B0A-7EB7-4D7A-AF8C-5578782D0BBD}">
      <dsp:nvSpPr>
        <dsp:cNvPr id="0" name=""/>
        <dsp:cNvSpPr/>
      </dsp:nvSpPr>
      <dsp:spPr>
        <a:xfrm>
          <a:off x="5202662" y="978379"/>
          <a:ext cx="2856721" cy="29694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4453767"/>
            <a:satOff val="7860"/>
            <a:lumOff val="669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4453767"/>
              <a:satOff val="7860"/>
              <a:lumOff val="6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………..…….</a:t>
          </a:r>
          <a:endParaRPr lang="uk-UA" sz="1800" kern="1200" dirty="0"/>
        </a:p>
      </dsp:txBody>
      <dsp:txXfrm>
        <a:off x="5202662" y="978379"/>
        <a:ext cx="2856721" cy="296940"/>
      </dsp:txXfrm>
    </dsp:sp>
    <dsp:sp modelId="{3F514B2F-7C59-4DFF-8D92-B0EBD0282AE5}">
      <dsp:nvSpPr>
        <dsp:cNvPr id="0" name=""/>
        <dsp:cNvSpPr/>
      </dsp:nvSpPr>
      <dsp:spPr>
        <a:xfrm>
          <a:off x="5511" y="728198"/>
          <a:ext cx="5197151" cy="713906"/>
        </a:xfrm>
        <a:prstGeom prst="roundRect">
          <a:avLst/>
        </a:prstGeom>
        <a:solidFill>
          <a:schemeClr val="accent2">
            <a:hueOff val="4476723"/>
            <a:satOff val="0"/>
            <a:lumOff val="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smtClean="0"/>
            <a:t>Дія множення позначається…</a:t>
          </a:r>
          <a:endParaRPr lang="uk-UA" sz="2000" b="1" kern="1200" dirty="0"/>
        </a:p>
      </dsp:txBody>
      <dsp:txXfrm>
        <a:off x="5511" y="728198"/>
        <a:ext cx="5197151" cy="713906"/>
      </dsp:txXfrm>
    </dsp:sp>
    <dsp:sp modelId="{506A521B-EB2D-4040-A8B1-6759261A4245}">
      <dsp:nvSpPr>
        <dsp:cNvPr id="0" name=""/>
        <dsp:cNvSpPr/>
      </dsp:nvSpPr>
      <dsp:spPr>
        <a:xfrm>
          <a:off x="5203575" y="1539667"/>
          <a:ext cx="2858942" cy="73596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8907534"/>
            <a:satOff val="15720"/>
            <a:lumOff val="1338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8907534"/>
              <a:satOff val="15720"/>
              <a:lumOff val="13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……………….</a:t>
          </a:r>
          <a:endParaRPr lang="uk-UA" sz="1800" kern="1200" dirty="0"/>
        </a:p>
      </dsp:txBody>
      <dsp:txXfrm>
        <a:off x="5203575" y="1539667"/>
        <a:ext cx="2858942" cy="735967"/>
      </dsp:txXfrm>
    </dsp:sp>
    <dsp:sp modelId="{A7A8DDBE-B51F-4D49-A666-D686D7501E08}">
      <dsp:nvSpPr>
        <dsp:cNvPr id="0" name=""/>
        <dsp:cNvSpPr/>
      </dsp:nvSpPr>
      <dsp:spPr>
        <a:xfrm>
          <a:off x="2377" y="1497969"/>
          <a:ext cx="5201198" cy="735967"/>
        </a:xfrm>
        <a:prstGeom prst="roundRect">
          <a:avLst/>
        </a:prstGeom>
        <a:solidFill>
          <a:schemeClr val="accent2">
            <a:hueOff val="8953445"/>
            <a:satOff val="0"/>
            <a:lumOff val="39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smtClean="0"/>
            <a:t>Числа при діленні називаються…</a:t>
          </a:r>
          <a:endParaRPr lang="uk-UA" sz="2000" b="1" kern="1200" dirty="0"/>
        </a:p>
      </dsp:txBody>
      <dsp:txXfrm>
        <a:off x="2377" y="1497969"/>
        <a:ext cx="5201198" cy="735967"/>
      </dsp:txXfrm>
    </dsp:sp>
    <dsp:sp modelId="{591EE53B-8706-487B-A5FC-764B205B625A}">
      <dsp:nvSpPr>
        <dsp:cNvPr id="0" name=""/>
        <dsp:cNvSpPr/>
      </dsp:nvSpPr>
      <dsp:spPr>
        <a:xfrm>
          <a:off x="5203575" y="2554114"/>
          <a:ext cx="2858942" cy="3054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3361300"/>
            <a:satOff val="23580"/>
            <a:lumOff val="200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3361300"/>
              <a:satOff val="23580"/>
              <a:lumOff val="20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…………….</a:t>
          </a:r>
          <a:endParaRPr lang="uk-UA" sz="1800" kern="1200" dirty="0"/>
        </a:p>
      </dsp:txBody>
      <dsp:txXfrm>
        <a:off x="5203575" y="2554114"/>
        <a:ext cx="2858942" cy="305448"/>
      </dsp:txXfrm>
    </dsp:sp>
    <dsp:sp modelId="{684F74CA-B837-4F70-930E-1C71367A07D2}">
      <dsp:nvSpPr>
        <dsp:cNvPr id="0" name=""/>
        <dsp:cNvSpPr/>
      </dsp:nvSpPr>
      <dsp:spPr>
        <a:xfrm>
          <a:off x="2377" y="2289802"/>
          <a:ext cx="5201198" cy="750676"/>
        </a:xfrm>
        <a:prstGeom prst="roundRect">
          <a:avLst/>
        </a:prstGeom>
        <a:solidFill>
          <a:schemeClr val="accent2">
            <a:hueOff val="13430168"/>
            <a:satOff val="0"/>
            <a:lumOff val="5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Дія ділення позначається…</a:t>
          </a:r>
          <a:endParaRPr lang="uk-UA" sz="2000" b="1" kern="1200" dirty="0"/>
        </a:p>
      </dsp:txBody>
      <dsp:txXfrm>
        <a:off x="2377" y="2289802"/>
        <a:ext cx="5201198" cy="750676"/>
      </dsp:txXfrm>
    </dsp:sp>
    <dsp:sp modelId="{AC883799-F2A5-4245-A8BC-5F8DCF6E2EE1}">
      <dsp:nvSpPr>
        <dsp:cNvPr id="0" name=""/>
        <dsp:cNvSpPr/>
      </dsp:nvSpPr>
      <dsp:spPr>
        <a:xfrm>
          <a:off x="5203575" y="3316009"/>
          <a:ext cx="2858942" cy="2799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17815067"/>
            <a:satOff val="31440"/>
            <a:lumOff val="267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7815067"/>
              <a:satOff val="31440"/>
              <a:lumOff val="26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……………</a:t>
          </a:r>
          <a:endParaRPr lang="uk-UA" sz="1800" kern="1200" dirty="0"/>
        </a:p>
      </dsp:txBody>
      <dsp:txXfrm>
        <a:off x="5203575" y="3316009"/>
        <a:ext cx="2858942" cy="279990"/>
      </dsp:txXfrm>
    </dsp:sp>
    <dsp:sp modelId="{784E238C-91F2-43A7-9F76-D079393CC35A}">
      <dsp:nvSpPr>
        <dsp:cNvPr id="0" name=""/>
        <dsp:cNvSpPr/>
      </dsp:nvSpPr>
      <dsp:spPr>
        <a:xfrm>
          <a:off x="2377" y="3096344"/>
          <a:ext cx="5201198" cy="635924"/>
        </a:xfrm>
        <a:prstGeom prst="roundRect">
          <a:avLst/>
        </a:prstGeom>
        <a:solidFill>
          <a:schemeClr val="accent2">
            <a:hueOff val="17906891"/>
            <a:satOff val="0"/>
            <a:lumOff val="7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/>
            <a:t>Множення </a:t>
          </a:r>
          <a:r>
            <a:rPr lang="uk-UA" sz="2000" b="1" kern="1200" dirty="0" err="1" smtClean="0"/>
            <a:t>пов΄язане</a:t>
          </a:r>
          <a:r>
            <a:rPr lang="uk-UA" sz="2000" b="1" kern="1200" dirty="0" smtClean="0"/>
            <a:t> з …</a:t>
          </a:r>
          <a:endParaRPr lang="uk-UA" sz="2000" b="1" kern="1200" dirty="0"/>
        </a:p>
      </dsp:txBody>
      <dsp:txXfrm>
        <a:off x="2377" y="3096344"/>
        <a:ext cx="5201198" cy="635924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1384F2-FDD8-400A-8207-42D7841A9D44}">
      <dsp:nvSpPr>
        <dsp:cNvPr id="0" name=""/>
        <dsp:cNvSpPr/>
      </dsp:nvSpPr>
      <dsp:spPr>
        <a:xfrm>
          <a:off x="2418171" y="3185173"/>
          <a:ext cx="251963" cy="3081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551" y="0"/>
              </a:lnTo>
              <a:lnTo>
                <a:pt x="126551" y="3081132"/>
              </a:lnTo>
              <a:lnTo>
                <a:pt x="251963" y="3081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B77AF-1756-4EAC-9163-BF3A123DFF68}">
      <dsp:nvSpPr>
        <dsp:cNvPr id="0" name=""/>
        <dsp:cNvSpPr/>
      </dsp:nvSpPr>
      <dsp:spPr>
        <a:xfrm>
          <a:off x="2418171" y="3185173"/>
          <a:ext cx="251963" cy="21976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551" y="0"/>
              </a:lnTo>
              <a:lnTo>
                <a:pt x="126551" y="2197654"/>
              </a:lnTo>
              <a:lnTo>
                <a:pt x="251963" y="21976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5E48B1-74AD-45CB-92C0-8EB67BF488FF}">
      <dsp:nvSpPr>
        <dsp:cNvPr id="0" name=""/>
        <dsp:cNvSpPr/>
      </dsp:nvSpPr>
      <dsp:spPr>
        <a:xfrm>
          <a:off x="2418171" y="3185173"/>
          <a:ext cx="251963" cy="1232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551" y="0"/>
              </a:lnTo>
              <a:lnTo>
                <a:pt x="126551" y="1232976"/>
              </a:lnTo>
              <a:lnTo>
                <a:pt x="251963" y="12329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D440D-05D5-44BD-8E29-9337D4ADEB3E}">
      <dsp:nvSpPr>
        <dsp:cNvPr id="0" name=""/>
        <dsp:cNvSpPr/>
      </dsp:nvSpPr>
      <dsp:spPr>
        <a:xfrm>
          <a:off x="2418171" y="3185173"/>
          <a:ext cx="251963" cy="2719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6551" y="0"/>
              </a:lnTo>
              <a:lnTo>
                <a:pt x="126551" y="271928"/>
              </a:lnTo>
              <a:lnTo>
                <a:pt x="251963" y="2719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3DC06-1299-4DE1-BFA2-11FA12C1F8C0}">
      <dsp:nvSpPr>
        <dsp:cNvPr id="0" name=""/>
        <dsp:cNvSpPr/>
      </dsp:nvSpPr>
      <dsp:spPr>
        <a:xfrm>
          <a:off x="2418171" y="2552525"/>
          <a:ext cx="251963" cy="632648"/>
        </a:xfrm>
        <a:custGeom>
          <a:avLst/>
          <a:gdLst/>
          <a:ahLst/>
          <a:cxnLst/>
          <a:rect l="0" t="0" r="0" b="0"/>
          <a:pathLst>
            <a:path>
              <a:moveTo>
                <a:pt x="0" y="632648"/>
              </a:moveTo>
              <a:lnTo>
                <a:pt x="126551" y="632648"/>
              </a:lnTo>
              <a:lnTo>
                <a:pt x="126551" y="0"/>
              </a:lnTo>
              <a:lnTo>
                <a:pt x="25196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FAA23-6967-4214-8783-824140C798CB}">
      <dsp:nvSpPr>
        <dsp:cNvPr id="0" name=""/>
        <dsp:cNvSpPr/>
      </dsp:nvSpPr>
      <dsp:spPr>
        <a:xfrm>
          <a:off x="2418171" y="1645125"/>
          <a:ext cx="251963" cy="1540048"/>
        </a:xfrm>
        <a:custGeom>
          <a:avLst/>
          <a:gdLst/>
          <a:ahLst/>
          <a:cxnLst/>
          <a:rect l="0" t="0" r="0" b="0"/>
          <a:pathLst>
            <a:path>
              <a:moveTo>
                <a:pt x="0" y="1540048"/>
              </a:moveTo>
              <a:lnTo>
                <a:pt x="126551" y="1540048"/>
              </a:lnTo>
              <a:lnTo>
                <a:pt x="126551" y="0"/>
              </a:lnTo>
              <a:lnTo>
                <a:pt x="25196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7F741-A720-4F12-A3F5-4FBC064ED278}">
      <dsp:nvSpPr>
        <dsp:cNvPr id="0" name=""/>
        <dsp:cNvSpPr/>
      </dsp:nvSpPr>
      <dsp:spPr>
        <a:xfrm>
          <a:off x="2418171" y="732080"/>
          <a:ext cx="251963" cy="2453093"/>
        </a:xfrm>
        <a:custGeom>
          <a:avLst/>
          <a:gdLst/>
          <a:ahLst/>
          <a:cxnLst/>
          <a:rect l="0" t="0" r="0" b="0"/>
          <a:pathLst>
            <a:path>
              <a:moveTo>
                <a:pt x="0" y="2453093"/>
              </a:moveTo>
              <a:lnTo>
                <a:pt x="126551" y="2453093"/>
              </a:lnTo>
              <a:lnTo>
                <a:pt x="126551" y="0"/>
              </a:lnTo>
              <a:lnTo>
                <a:pt x="25196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9CECA-5EC4-4F6F-BAEA-666AB380C506}">
      <dsp:nvSpPr>
        <dsp:cNvPr id="0" name=""/>
        <dsp:cNvSpPr/>
      </dsp:nvSpPr>
      <dsp:spPr>
        <a:xfrm>
          <a:off x="0" y="2814120"/>
          <a:ext cx="2418171" cy="742105"/>
        </a:xfrm>
        <a:prstGeom prst="rect">
          <a:avLst/>
        </a:prstGeom>
        <a:gradFill rotWithShape="1">
          <a:gsLst>
            <a:gs pos="0">
              <a:schemeClr val="accent1">
                <a:tint val="98000"/>
                <a:shade val="25000"/>
                <a:satMod val="250000"/>
              </a:schemeClr>
            </a:gs>
            <a:gs pos="68000">
              <a:schemeClr val="accent1">
                <a:tint val="86000"/>
                <a:satMod val="115000"/>
              </a:schemeClr>
            </a:gs>
            <a:gs pos="100000">
              <a:schemeClr val="accent1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1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i="0" kern="1200" spc="50" dirty="0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правила </a:t>
          </a:r>
          <a:r>
            <a:rPr lang="ru-RU" sz="2500" b="1" i="0" kern="1200" spc="50" dirty="0" err="1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роботи</a:t>
          </a:r>
          <a:r>
            <a:rPr lang="ru-RU" sz="2500" b="1" i="0" kern="1200" spc="50" dirty="0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в </a:t>
          </a:r>
          <a:r>
            <a:rPr lang="ru-RU" sz="2500" b="1" i="0" kern="1200" spc="50" dirty="0" err="1" smtClean="0">
              <a:ln w="11430"/>
              <a:solidFill>
                <a:schemeClr val="bg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групах</a:t>
          </a:r>
          <a:r>
            <a:rPr lang="ru-RU" sz="2500" b="1" kern="1200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:</a:t>
          </a:r>
          <a:endParaRPr lang="uk-UA" sz="2500" kern="1200" dirty="0"/>
        </a:p>
      </dsp:txBody>
      <dsp:txXfrm>
        <a:off x="0" y="2814120"/>
        <a:ext cx="2418171" cy="742105"/>
      </dsp:txXfrm>
    </dsp:sp>
    <dsp:sp modelId="{9EDD05F0-AD03-4FB3-B25A-71AD1322EF44}">
      <dsp:nvSpPr>
        <dsp:cNvPr id="0" name=""/>
        <dsp:cNvSpPr/>
      </dsp:nvSpPr>
      <dsp:spPr>
        <a:xfrm>
          <a:off x="2670134" y="340056"/>
          <a:ext cx="5908021" cy="784047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кожний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учасник</a:t>
          </a:r>
          <a:r>
            <a:rPr lang="ru-RU" sz="1800" b="1" kern="1200" dirty="0" smtClean="0">
              <a:solidFill>
                <a:schemeClr val="tx1"/>
              </a:solidFill>
            </a:rPr>
            <a:t> за </a:t>
          </a:r>
          <a:r>
            <a:rPr lang="ru-RU" sz="1800" b="1" kern="1200" dirty="0" err="1" smtClean="0">
              <a:solidFill>
                <a:schemeClr val="tx1"/>
              </a:solidFill>
            </a:rPr>
            <a:t>бажанням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має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можливість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висловитися</a:t>
          </a:r>
          <a:r>
            <a:rPr lang="ru-RU" sz="1800" b="1" kern="1200" dirty="0" smtClean="0">
              <a:solidFill>
                <a:schemeClr val="tx1"/>
              </a:solidFill>
            </a:rPr>
            <a:t>;</a:t>
          </a:r>
          <a:endParaRPr lang="uk-UA" sz="1800" b="1" kern="1200" dirty="0">
            <a:solidFill>
              <a:schemeClr val="tx1"/>
            </a:solidFill>
          </a:endParaRPr>
        </a:p>
      </dsp:txBody>
      <dsp:txXfrm>
        <a:off x="2670134" y="340056"/>
        <a:ext cx="5908021" cy="784047"/>
      </dsp:txXfrm>
    </dsp:sp>
    <dsp:sp modelId="{0E7D3931-D8A7-4BC3-968D-608299B82FA8}">
      <dsp:nvSpPr>
        <dsp:cNvPr id="0" name=""/>
        <dsp:cNvSpPr/>
      </dsp:nvSpPr>
      <dsp:spPr>
        <a:xfrm>
          <a:off x="2670134" y="1280868"/>
          <a:ext cx="5908021" cy="728515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усі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учасники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групи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поважають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цінності</a:t>
          </a:r>
          <a:r>
            <a:rPr lang="ru-RU" sz="1800" b="1" kern="1200" dirty="0" smtClean="0">
              <a:solidFill>
                <a:schemeClr val="tx1"/>
              </a:solidFill>
            </a:rPr>
            <a:t> та погляди кожного, </a:t>
          </a:r>
          <a:r>
            <a:rPr lang="ru-RU" sz="1800" b="1" kern="1200" dirty="0" err="1" smtClean="0">
              <a:solidFill>
                <a:schemeClr val="tx1"/>
              </a:solidFill>
            </a:rPr>
            <a:t>навіть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якщо</a:t>
          </a:r>
          <a:r>
            <a:rPr lang="ru-RU" sz="1800" b="1" kern="1200" dirty="0" smtClean="0">
              <a:solidFill>
                <a:schemeClr val="tx1"/>
              </a:solidFill>
            </a:rPr>
            <a:t> не </a:t>
          </a:r>
          <a:r>
            <a:rPr lang="ru-RU" sz="1800" b="1" kern="1200" dirty="0" err="1" smtClean="0">
              <a:solidFill>
                <a:schemeClr val="tx1"/>
              </a:solidFill>
            </a:rPr>
            <a:t>згодні</a:t>
          </a:r>
          <a:r>
            <a:rPr lang="ru-RU" sz="1800" b="1" kern="1200" dirty="0" smtClean="0">
              <a:solidFill>
                <a:schemeClr val="tx1"/>
              </a:solidFill>
            </a:rPr>
            <a:t> з ними;</a:t>
          </a:r>
          <a:endParaRPr lang="uk-UA" sz="1800" b="1" kern="1200" dirty="0">
            <a:solidFill>
              <a:schemeClr val="tx1"/>
            </a:solidFill>
          </a:endParaRPr>
        </a:p>
      </dsp:txBody>
      <dsp:txXfrm>
        <a:off x="2670134" y="1280868"/>
        <a:ext cx="5908021" cy="728515"/>
      </dsp:txXfrm>
    </dsp:sp>
    <dsp:sp modelId="{75B7F8C6-7CD3-4EEF-B448-D307A8D226FD}">
      <dsp:nvSpPr>
        <dsp:cNvPr id="0" name=""/>
        <dsp:cNvSpPr/>
      </dsp:nvSpPr>
      <dsp:spPr>
        <a:xfrm>
          <a:off x="2670134" y="2166147"/>
          <a:ext cx="5908021" cy="772755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обговорюються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ідеї</a:t>
          </a:r>
          <a:r>
            <a:rPr lang="ru-RU" sz="1800" b="1" kern="1200" dirty="0" smtClean="0">
              <a:solidFill>
                <a:schemeClr val="tx1"/>
              </a:solidFill>
            </a:rPr>
            <a:t>, а нелюди, </a:t>
          </a:r>
          <a:r>
            <a:rPr lang="ru-RU" sz="1800" b="1" kern="1200" dirty="0" err="1" smtClean="0">
              <a:solidFill>
                <a:schemeClr val="tx1"/>
              </a:solidFill>
            </a:rPr>
            <a:t>що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їх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висловили</a:t>
          </a:r>
          <a:r>
            <a:rPr lang="ru-RU" sz="1800" b="1" kern="1200" dirty="0" smtClean="0">
              <a:solidFill>
                <a:schemeClr val="tx1"/>
              </a:solidFill>
            </a:rPr>
            <a:t>;</a:t>
          </a:r>
          <a:endParaRPr lang="uk-UA" sz="1800" b="1" kern="1200" dirty="0">
            <a:solidFill>
              <a:schemeClr val="tx1"/>
            </a:solidFill>
          </a:endParaRPr>
        </a:p>
      </dsp:txBody>
      <dsp:txXfrm>
        <a:off x="2670134" y="2166147"/>
        <a:ext cx="5908021" cy="772755"/>
      </dsp:txXfrm>
    </dsp:sp>
    <dsp:sp modelId="{A5773B1A-9049-475F-B760-B7357D2204AC}">
      <dsp:nvSpPr>
        <dsp:cNvPr id="0" name=""/>
        <dsp:cNvSpPr/>
      </dsp:nvSpPr>
      <dsp:spPr>
        <a:xfrm>
          <a:off x="2670134" y="3095667"/>
          <a:ext cx="5908021" cy="72286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усі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учасники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роблять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зауваження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стисло</a:t>
          </a:r>
          <a:r>
            <a:rPr lang="ru-RU" sz="1800" b="1" kern="1200" dirty="0" smtClean="0">
              <a:solidFill>
                <a:schemeClr val="tx1"/>
              </a:solidFill>
            </a:rPr>
            <a:t> й по </a:t>
          </a:r>
          <a:r>
            <a:rPr lang="ru-RU" sz="1800" b="1" kern="1200" dirty="0" err="1" smtClean="0">
              <a:solidFill>
                <a:schemeClr val="tx1"/>
              </a:solidFill>
            </a:rPr>
            <a:t>суті</a:t>
          </a:r>
          <a:r>
            <a:rPr lang="ru-RU" sz="1800" b="1" kern="1200" dirty="0" smtClean="0">
              <a:solidFill>
                <a:schemeClr val="tx1"/>
              </a:solidFill>
            </a:rPr>
            <a:t>;</a:t>
          </a:r>
          <a:endParaRPr lang="uk-UA" sz="1800" b="1" kern="1200" dirty="0">
            <a:solidFill>
              <a:schemeClr val="tx1"/>
            </a:solidFill>
          </a:endParaRPr>
        </a:p>
      </dsp:txBody>
      <dsp:txXfrm>
        <a:off x="2670134" y="3095667"/>
        <a:ext cx="5908021" cy="722869"/>
      </dsp:txXfrm>
    </dsp:sp>
    <dsp:sp modelId="{86332A6E-9AAD-445B-8DE2-912BD41C3B4E}">
      <dsp:nvSpPr>
        <dsp:cNvPr id="0" name=""/>
        <dsp:cNvSpPr/>
      </dsp:nvSpPr>
      <dsp:spPr>
        <a:xfrm>
          <a:off x="2670134" y="3975301"/>
          <a:ext cx="5908021" cy="885697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усі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конфлікти</a:t>
          </a:r>
          <a:r>
            <a:rPr lang="ru-RU" sz="1800" b="1" kern="1200" dirty="0" smtClean="0">
              <a:solidFill>
                <a:schemeClr val="tx1"/>
              </a:solidFill>
            </a:rPr>
            <a:t>, </a:t>
          </a:r>
          <a:r>
            <a:rPr lang="ru-RU" sz="1800" b="1" kern="1200" dirty="0" err="1" smtClean="0">
              <a:solidFill>
                <a:schemeClr val="tx1"/>
              </a:solidFill>
            </a:rPr>
            <a:t>що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виникають</a:t>
          </a:r>
          <a:r>
            <a:rPr lang="ru-RU" sz="1800" b="1" kern="1200" dirty="0" smtClean="0">
              <a:solidFill>
                <a:schemeClr val="tx1"/>
              </a:solidFill>
            </a:rPr>
            <a:t>, </a:t>
          </a:r>
          <a:r>
            <a:rPr lang="ru-RU" sz="1800" b="1" kern="1200" dirty="0" err="1" smtClean="0">
              <a:solidFill>
                <a:schemeClr val="tx1"/>
              </a:solidFill>
            </a:rPr>
            <a:t>розв'язуються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мирним</a:t>
          </a:r>
          <a:r>
            <a:rPr lang="ru-RU" sz="1800" b="1" kern="1200" dirty="0" smtClean="0">
              <a:solidFill>
                <a:schemeClr val="tx1"/>
              </a:solidFill>
            </a:rPr>
            <a:t> шляхом </a:t>
          </a:r>
          <a:r>
            <a:rPr lang="ru-RU" sz="1800" b="1" kern="1200" dirty="0" err="1" smtClean="0">
              <a:solidFill>
                <a:schemeClr val="tx1"/>
              </a:solidFill>
            </a:rPr>
            <a:t>із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урахуванням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інтересів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учасників</a:t>
          </a:r>
          <a:r>
            <a:rPr lang="ru-RU" sz="1800" b="1" kern="1200" dirty="0" smtClean="0">
              <a:solidFill>
                <a:schemeClr val="tx1"/>
              </a:solidFill>
            </a:rPr>
            <a:t> і правил </a:t>
          </a:r>
          <a:r>
            <a:rPr lang="ru-RU" sz="1800" b="1" kern="1200" dirty="0" err="1" smtClean="0">
              <a:solidFill>
                <a:schemeClr val="tx1"/>
              </a:solidFill>
            </a:rPr>
            <a:t>роботи</a:t>
          </a:r>
          <a:r>
            <a:rPr lang="ru-RU" sz="1800" b="1" kern="1200" dirty="0" smtClean="0">
              <a:solidFill>
                <a:schemeClr val="tx1"/>
              </a:solidFill>
            </a:rPr>
            <a:t>;</a:t>
          </a:r>
          <a:endParaRPr lang="uk-UA" sz="1800" b="1" kern="1200" dirty="0">
            <a:solidFill>
              <a:schemeClr val="tx1"/>
            </a:solidFill>
          </a:endParaRPr>
        </a:p>
      </dsp:txBody>
      <dsp:txXfrm>
        <a:off x="2670134" y="3975301"/>
        <a:ext cx="5908021" cy="885697"/>
      </dsp:txXfrm>
    </dsp:sp>
    <dsp:sp modelId="{112FFDE3-563F-4C69-88B6-BFFB906886F6}">
      <dsp:nvSpPr>
        <dsp:cNvPr id="0" name=""/>
        <dsp:cNvSpPr/>
      </dsp:nvSpPr>
      <dsp:spPr>
        <a:xfrm>
          <a:off x="2670134" y="5017763"/>
          <a:ext cx="5908021" cy="73012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усі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учасники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прагнуть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створити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відкриту</a:t>
          </a:r>
          <a:r>
            <a:rPr lang="ru-RU" sz="1800" b="1" kern="1200" dirty="0" smtClean="0">
              <a:solidFill>
                <a:schemeClr val="tx1"/>
              </a:solidFill>
            </a:rPr>
            <a:t>, </a:t>
          </a:r>
          <a:r>
            <a:rPr lang="ru-RU" sz="1800" b="1" kern="1200" dirty="0" err="1" smtClean="0">
              <a:solidFill>
                <a:schemeClr val="tx1"/>
              </a:solidFill>
            </a:rPr>
            <a:t>ділову</a:t>
          </a:r>
          <a:r>
            <a:rPr lang="ru-RU" sz="1800" b="1" kern="1200" dirty="0" smtClean="0">
              <a:solidFill>
                <a:schemeClr val="tx1"/>
              </a:solidFill>
            </a:rPr>
            <a:t>, </a:t>
          </a:r>
          <a:r>
            <a:rPr lang="ru-RU" sz="1800" b="1" kern="1200" dirty="0" err="1" smtClean="0">
              <a:solidFill>
                <a:schemeClr val="tx1"/>
              </a:solidFill>
            </a:rPr>
            <a:t>дружню</a:t>
          </a:r>
          <a:r>
            <a:rPr lang="ru-RU" sz="1800" b="1" kern="1200" dirty="0" smtClean="0">
              <a:solidFill>
                <a:schemeClr val="tx1"/>
              </a:solidFill>
            </a:rPr>
            <a:t> атмосферу;</a:t>
          </a:r>
          <a:endParaRPr lang="uk-UA" sz="1800" b="1" kern="1200" dirty="0">
            <a:solidFill>
              <a:schemeClr val="tx1"/>
            </a:solidFill>
          </a:endParaRPr>
        </a:p>
      </dsp:txBody>
      <dsp:txXfrm>
        <a:off x="2670134" y="5017763"/>
        <a:ext cx="5908021" cy="730129"/>
      </dsp:txXfrm>
    </dsp:sp>
    <dsp:sp modelId="{E0F1B268-70F8-47EC-8A6A-95593021DA32}">
      <dsp:nvSpPr>
        <dsp:cNvPr id="0" name=""/>
        <dsp:cNvSpPr/>
      </dsp:nvSpPr>
      <dsp:spPr>
        <a:xfrm>
          <a:off x="2670134" y="5904656"/>
          <a:ext cx="5908021" cy="723297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після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завершення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групової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роботи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її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результати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повинні</a:t>
          </a:r>
          <a:r>
            <a:rPr lang="ru-RU" sz="1800" b="1" kern="1200" dirty="0" smtClean="0">
              <a:solidFill>
                <a:schemeClr val="tx1"/>
              </a:solidFill>
            </a:rPr>
            <a:t> бути </a:t>
          </a:r>
          <a:r>
            <a:rPr lang="ru-RU" sz="1800" b="1" kern="1200" dirty="0" err="1" smtClean="0">
              <a:solidFill>
                <a:schemeClr val="tx1"/>
              </a:solidFill>
            </a:rPr>
            <a:t>презентовані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іншим</a:t>
          </a:r>
          <a:r>
            <a:rPr lang="ru-RU" sz="1800" b="1" kern="1200" dirty="0" smtClean="0">
              <a:solidFill>
                <a:schemeClr val="tx1"/>
              </a:solidFill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</a:rPr>
            <a:t>групам</a:t>
          </a:r>
          <a:r>
            <a:rPr lang="ru-RU" sz="1800" b="1" kern="1200" dirty="0" smtClean="0">
              <a:solidFill>
                <a:schemeClr val="tx1"/>
              </a:solidFill>
            </a:rPr>
            <a:t>.</a:t>
          </a:r>
          <a:endParaRPr lang="uk-UA" sz="1800" b="1" kern="1200" dirty="0">
            <a:solidFill>
              <a:schemeClr val="tx1"/>
            </a:solidFill>
          </a:endParaRPr>
        </a:p>
      </dsp:txBody>
      <dsp:txXfrm>
        <a:off x="2670134" y="5904656"/>
        <a:ext cx="5908021" cy="723297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6FFB5E-3223-42FF-B091-5672B4D54084}">
      <dsp:nvSpPr>
        <dsp:cNvPr id="0" name=""/>
        <dsp:cNvSpPr/>
      </dsp:nvSpPr>
      <dsp:spPr>
        <a:xfrm>
          <a:off x="4036364" y="88624"/>
          <a:ext cx="613097" cy="613087"/>
        </a:xfrm>
        <a:prstGeom prst="donut">
          <a:avLst>
            <a:gd name="adj" fmla="val 110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00F3C-6CC2-4B14-AC80-192EC640A303}">
      <dsp:nvSpPr>
        <dsp:cNvPr id="0" name=""/>
        <dsp:cNvSpPr/>
      </dsp:nvSpPr>
      <dsp:spPr>
        <a:xfrm>
          <a:off x="2684674" y="30854"/>
          <a:ext cx="1275762" cy="7864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12F19-E0E6-420A-B190-29EFC513ADA4}">
      <dsp:nvSpPr>
        <dsp:cNvPr id="0" name=""/>
        <dsp:cNvSpPr/>
      </dsp:nvSpPr>
      <dsp:spPr>
        <a:xfrm>
          <a:off x="3789280" y="70254"/>
          <a:ext cx="1107263" cy="649826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 smtClean="0"/>
            <a:t>«</a:t>
          </a:r>
          <a:r>
            <a:rPr lang="ru-RU" sz="1000" b="1" i="1" kern="1200" dirty="0" err="1" smtClean="0"/>
            <a:t>Комахи</a:t>
          </a:r>
          <a:r>
            <a:rPr lang="ru-RU" sz="1000" b="1" i="1" kern="1200" dirty="0" smtClean="0"/>
            <a:t>» </a:t>
          </a:r>
          <a:br>
            <a:rPr lang="ru-RU" sz="1000" b="1" i="1" kern="1200" dirty="0" smtClean="0"/>
          </a:br>
          <a:endParaRPr lang="uk-UA" sz="1000" kern="1200" dirty="0"/>
        </a:p>
      </dsp:txBody>
      <dsp:txXfrm>
        <a:off x="3789280" y="70254"/>
        <a:ext cx="1107263" cy="649826"/>
      </dsp:txXfrm>
    </dsp:sp>
    <dsp:sp modelId="{2CA8D790-3E59-4714-BDFD-7D69A521AE7A}">
      <dsp:nvSpPr>
        <dsp:cNvPr id="0" name=""/>
        <dsp:cNvSpPr/>
      </dsp:nvSpPr>
      <dsp:spPr>
        <a:xfrm>
          <a:off x="4151519" y="879811"/>
          <a:ext cx="121896" cy="121896"/>
        </a:xfrm>
        <a:prstGeom prst="flowChartConnector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2B1A7-9DC5-41C9-B0B5-B9E28633E869}">
      <dsp:nvSpPr>
        <dsp:cNvPr id="0" name=""/>
        <dsp:cNvSpPr/>
      </dsp:nvSpPr>
      <dsp:spPr>
        <a:xfrm>
          <a:off x="3757876" y="1291997"/>
          <a:ext cx="613097" cy="613087"/>
        </a:xfrm>
        <a:prstGeom prst="donut">
          <a:avLst>
            <a:gd name="adj" fmla="val 110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B1BF1-1FFD-4F16-982A-B85D4E602B9D}">
      <dsp:nvSpPr>
        <dsp:cNvPr id="0" name=""/>
        <dsp:cNvSpPr/>
      </dsp:nvSpPr>
      <dsp:spPr>
        <a:xfrm>
          <a:off x="4392485" y="1093928"/>
          <a:ext cx="1346154" cy="1010812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2184E-BDE7-4397-B6D0-17D6A98E2E95}">
      <dsp:nvSpPr>
        <dsp:cNvPr id="0" name=""/>
        <dsp:cNvSpPr/>
      </dsp:nvSpPr>
      <dsp:spPr>
        <a:xfrm>
          <a:off x="3510793" y="1273627"/>
          <a:ext cx="1107263" cy="649826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 smtClean="0"/>
            <a:t>«Птахи»</a:t>
          </a:r>
          <a:endParaRPr lang="uk-UA" sz="1000" kern="1200" dirty="0"/>
        </a:p>
      </dsp:txBody>
      <dsp:txXfrm>
        <a:off x="3510793" y="1273627"/>
        <a:ext cx="1107263" cy="649826"/>
      </dsp:txXfrm>
    </dsp:sp>
    <dsp:sp modelId="{A50CD6D9-255A-4B62-B7CC-DBBAD7058471}">
      <dsp:nvSpPr>
        <dsp:cNvPr id="0" name=""/>
        <dsp:cNvSpPr/>
      </dsp:nvSpPr>
      <dsp:spPr>
        <a:xfrm>
          <a:off x="4151519" y="2195364"/>
          <a:ext cx="121896" cy="121896"/>
        </a:xfrm>
        <a:prstGeom prst="flowChartConnector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88060-6A55-424C-B2F4-D2FE7D6EBB57}">
      <dsp:nvSpPr>
        <dsp:cNvPr id="0" name=""/>
        <dsp:cNvSpPr/>
      </dsp:nvSpPr>
      <dsp:spPr>
        <a:xfrm>
          <a:off x="4140315" y="2589022"/>
          <a:ext cx="613097" cy="613087"/>
        </a:xfrm>
        <a:prstGeom prst="donut">
          <a:avLst>
            <a:gd name="adj" fmla="val 110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16E8F-078A-4AF7-BF03-6F20B68B85AA}">
      <dsp:nvSpPr>
        <dsp:cNvPr id="0" name=""/>
        <dsp:cNvSpPr/>
      </dsp:nvSpPr>
      <dsp:spPr>
        <a:xfrm>
          <a:off x="2340880" y="2408682"/>
          <a:ext cx="1691569" cy="9737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9D680-209A-4C59-BD18-CB7725F23C4B}">
      <dsp:nvSpPr>
        <dsp:cNvPr id="0" name=""/>
        <dsp:cNvSpPr/>
      </dsp:nvSpPr>
      <dsp:spPr>
        <a:xfrm>
          <a:off x="3861290" y="2570652"/>
          <a:ext cx="1107263" cy="649826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 smtClean="0"/>
            <a:t> «</a:t>
          </a:r>
          <a:r>
            <a:rPr lang="ru-RU" sz="1000" b="1" i="1" kern="1200" dirty="0" err="1" smtClean="0"/>
            <a:t>Звірі</a:t>
          </a:r>
          <a:r>
            <a:rPr lang="ru-RU" sz="1000" b="1" i="1" kern="1200" dirty="0" smtClean="0"/>
            <a:t>»</a:t>
          </a:r>
          <a:endParaRPr lang="uk-UA" sz="1000" kern="1200" dirty="0"/>
        </a:p>
      </dsp:txBody>
      <dsp:txXfrm>
        <a:off x="3861290" y="2570652"/>
        <a:ext cx="1107263" cy="649826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3D0E4A-C849-4A59-913F-604BE275C509}">
      <dsp:nvSpPr>
        <dsp:cNvPr id="0" name=""/>
        <dsp:cNvSpPr/>
      </dsp:nvSpPr>
      <dsp:spPr>
        <a:xfrm>
          <a:off x="0" y="4146"/>
          <a:ext cx="8208912" cy="7709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1.  Назва групи тварин.</a:t>
          </a:r>
          <a:endParaRPr lang="uk-UA" sz="32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4146"/>
        <a:ext cx="8208912" cy="770941"/>
      </dsp:txXfrm>
    </dsp:sp>
    <dsp:sp modelId="{885B7858-48C8-4C33-9285-42979714E42D}">
      <dsp:nvSpPr>
        <dsp:cNvPr id="0" name=""/>
        <dsp:cNvSpPr/>
      </dsp:nvSpPr>
      <dsp:spPr>
        <a:xfrm rot="5400000">
          <a:off x="3959904" y="794361"/>
          <a:ext cx="289103" cy="34692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dk2">
              <a:tint val="6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/>
        </a:p>
      </dsp:txBody>
      <dsp:txXfrm rot="5400000">
        <a:off x="3959904" y="794361"/>
        <a:ext cx="289103" cy="346923"/>
      </dsp:txXfrm>
    </dsp:sp>
    <dsp:sp modelId="{14D627A0-ADD9-4E2D-AD0F-1D0FE966798D}">
      <dsp:nvSpPr>
        <dsp:cNvPr id="0" name=""/>
        <dsp:cNvSpPr/>
      </dsp:nvSpPr>
      <dsp:spPr>
        <a:xfrm>
          <a:off x="0" y="1160559"/>
          <a:ext cx="8208912" cy="7709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kern="1200" smtClean="0">
              <a:solidFill>
                <a:schemeClr val="bg1">
                  <a:lumMod val="20000"/>
                  <a:lumOff val="80000"/>
                </a:schemeClr>
              </a:solidFill>
            </a:rPr>
            <a:t>2. Навести приклад.</a:t>
          </a:r>
          <a:endParaRPr lang="uk-UA" sz="32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1160559"/>
        <a:ext cx="8208912" cy="770941"/>
      </dsp:txXfrm>
    </dsp:sp>
    <dsp:sp modelId="{3CD68A8B-62E8-4687-AAD3-605852483BF4}">
      <dsp:nvSpPr>
        <dsp:cNvPr id="0" name=""/>
        <dsp:cNvSpPr/>
      </dsp:nvSpPr>
      <dsp:spPr>
        <a:xfrm rot="5400000">
          <a:off x="3959904" y="1950774"/>
          <a:ext cx="289103" cy="34692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dk2">
              <a:tint val="6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/>
        </a:p>
      </dsp:txBody>
      <dsp:txXfrm rot="5400000">
        <a:off x="3959904" y="1950774"/>
        <a:ext cx="289103" cy="346923"/>
      </dsp:txXfrm>
    </dsp:sp>
    <dsp:sp modelId="{BFA655F4-DC86-4F34-98D2-CE07A12AE599}">
      <dsp:nvSpPr>
        <dsp:cNvPr id="0" name=""/>
        <dsp:cNvSpPr/>
      </dsp:nvSpPr>
      <dsp:spPr>
        <a:xfrm>
          <a:off x="0" y="2316971"/>
          <a:ext cx="8208912" cy="7709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3.</a:t>
          </a:r>
          <a:r>
            <a:rPr lang="ru-RU" sz="3200" b="1" i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 </a:t>
          </a:r>
          <a:r>
            <a:rPr lang="uk-UA" sz="3200" b="1" i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 Особливості зовнішньої будови.</a:t>
          </a:r>
          <a:endParaRPr lang="uk-UA" sz="32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2316971"/>
        <a:ext cx="8208912" cy="770941"/>
      </dsp:txXfrm>
    </dsp:sp>
    <dsp:sp modelId="{9A5C10DD-6F48-466D-8DCE-D01C73C46F25}">
      <dsp:nvSpPr>
        <dsp:cNvPr id="0" name=""/>
        <dsp:cNvSpPr/>
      </dsp:nvSpPr>
      <dsp:spPr>
        <a:xfrm rot="5400000">
          <a:off x="3959904" y="3107186"/>
          <a:ext cx="289103" cy="34692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dk2">
              <a:tint val="6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kern="1200"/>
        </a:p>
      </dsp:txBody>
      <dsp:txXfrm rot="5400000">
        <a:off x="3959904" y="3107186"/>
        <a:ext cx="289103" cy="346923"/>
      </dsp:txXfrm>
    </dsp:sp>
    <dsp:sp modelId="{1D869BDD-C1D1-4D08-B906-0A5099E6A6DB}">
      <dsp:nvSpPr>
        <dsp:cNvPr id="0" name=""/>
        <dsp:cNvSpPr/>
      </dsp:nvSpPr>
      <dsp:spPr>
        <a:xfrm>
          <a:off x="0" y="3473383"/>
          <a:ext cx="8208912" cy="77094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dk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i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4. Істотні ознаки цієї групи.</a:t>
          </a:r>
          <a:endParaRPr lang="uk-UA" sz="3200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0" y="3473383"/>
        <a:ext cx="8208912" cy="770941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AF676E-6C66-42FA-8741-6BC00AEF1765}">
      <dsp:nvSpPr>
        <dsp:cNvPr id="0" name=""/>
        <dsp:cNvSpPr/>
      </dsp:nvSpPr>
      <dsp:spPr>
        <a:xfrm>
          <a:off x="5615995" y="2434840"/>
          <a:ext cx="697508" cy="15402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0214"/>
              </a:lnTo>
              <a:lnTo>
                <a:pt x="697508" y="154021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4E48A9-C5A3-49FE-8847-829A0DE98C81}">
      <dsp:nvSpPr>
        <dsp:cNvPr id="0" name=""/>
        <dsp:cNvSpPr/>
      </dsp:nvSpPr>
      <dsp:spPr>
        <a:xfrm>
          <a:off x="5615995" y="2434840"/>
          <a:ext cx="697508" cy="1104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0480"/>
              </a:lnTo>
              <a:lnTo>
                <a:pt x="697508" y="11048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4980C8-76A5-4D47-9696-B31C5AFF5149}">
      <dsp:nvSpPr>
        <dsp:cNvPr id="0" name=""/>
        <dsp:cNvSpPr/>
      </dsp:nvSpPr>
      <dsp:spPr>
        <a:xfrm>
          <a:off x="3810040" y="1009430"/>
          <a:ext cx="1805955" cy="418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115"/>
              </a:lnTo>
              <a:lnTo>
                <a:pt x="1805955" y="207115"/>
              </a:lnTo>
              <a:lnTo>
                <a:pt x="1805955" y="41855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E0A77-BEDF-472A-84FB-F83E24BB4454}">
      <dsp:nvSpPr>
        <dsp:cNvPr id="0" name=""/>
        <dsp:cNvSpPr/>
      </dsp:nvSpPr>
      <dsp:spPr>
        <a:xfrm>
          <a:off x="3406311" y="2439164"/>
          <a:ext cx="403728" cy="682850"/>
        </a:xfrm>
        <a:custGeom>
          <a:avLst/>
          <a:gdLst/>
          <a:ahLst/>
          <a:cxnLst/>
          <a:rect l="0" t="0" r="0" b="0"/>
          <a:pathLst>
            <a:path>
              <a:moveTo>
                <a:pt x="403728" y="0"/>
              </a:moveTo>
              <a:lnTo>
                <a:pt x="403728" y="682850"/>
              </a:lnTo>
              <a:lnTo>
                <a:pt x="0" y="6828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2A592-D4EE-419F-9D15-42CBC202A8EC}">
      <dsp:nvSpPr>
        <dsp:cNvPr id="0" name=""/>
        <dsp:cNvSpPr/>
      </dsp:nvSpPr>
      <dsp:spPr>
        <a:xfrm>
          <a:off x="3810040" y="2439164"/>
          <a:ext cx="487237" cy="682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219"/>
              </a:lnTo>
              <a:lnTo>
                <a:pt x="487237" y="68221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1E27A-6F2D-4C30-A32D-DE5E4F92BE76}">
      <dsp:nvSpPr>
        <dsp:cNvPr id="0" name=""/>
        <dsp:cNvSpPr/>
      </dsp:nvSpPr>
      <dsp:spPr>
        <a:xfrm>
          <a:off x="3764320" y="1009430"/>
          <a:ext cx="91440" cy="42287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287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A66586-68F1-45D6-8943-BC8464BC598F}">
      <dsp:nvSpPr>
        <dsp:cNvPr id="0" name=""/>
        <dsp:cNvSpPr/>
      </dsp:nvSpPr>
      <dsp:spPr>
        <a:xfrm>
          <a:off x="1389459" y="2435137"/>
          <a:ext cx="853168" cy="1694042"/>
        </a:xfrm>
        <a:custGeom>
          <a:avLst/>
          <a:gdLst/>
          <a:ahLst/>
          <a:cxnLst/>
          <a:rect l="0" t="0" r="0" b="0"/>
          <a:pathLst>
            <a:path>
              <a:moveTo>
                <a:pt x="853168" y="0"/>
              </a:moveTo>
              <a:lnTo>
                <a:pt x="853168" y="1694042"/>
              </a:lnTo>
              <a:lnTo>
                <a:pt x="0" y="169404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AFB77C-39D2-4B52-AB37-C1794BF3A86E}">
      <dsp:nvSpPr>
        <dsp:cNvPr id="0" name=""/>
        <dsp:cNvSpPr/>
      </dsp:nvSpPr>
      <dsp:spPr>
        <a:xfrm>
          <a:off x="1389459" y="2435137"/>
          <a:ext cx="853168" cy="264308"/>
        </a:xfrm>
        <a:custGeom>
          <a:avLst/>
          <a:gdLst/>
          <a:ahLst/>
          <a:cxnLst/>
          <a:rect l="0" t="0" r="0" b="0"/>
          <a:pathLst>
            <a:path>
              <a:moveTo>
                <a:pt x="853168" y="0"/>
              </a:moveTo>
              <a:lnTo>
                <a:pt x="853168" y="264308"/>
              </a:lnTo>
              <a:lnTo>
                <a:pt x="0" y="26430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244CDA-3177-416B-B2EE-23A0F6AD968B}">
      <dsp:nvSpPr>
        <dsp:cNvPr id="0" name=""/>
        <dsp:cNvSpPr/>
      </dsp:nvSpPr>
      <dsp:spPr>
        <a:xfrm>
          <a:off x="2242628" y="1009430"/>
          <a:ext cx="1567411" cy="418851"/>
        </a:xfrm>
        <a:custGeom>
          <a:avLst/>
          <a:gdLst/>
          <a:ahLst/>
          <a:cxnLst/>
          <a:rect l="0" t="0" r="0" b="0"/>
          <a:pathLst>
            <a:path>
              <a:moveTo>
                <a:pt x="1567411" y="0"/>
              </a:moveTo>
              <a:lnTo>
                <a:pt x="1567411" y="207412"/>
              </a:lnTo>
              <a:lnTo>
                <a:pt x="0" y="207412"/>
              </a:lnTo>
              <a:lnTo>
                <a:pt x="0" y="41885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31932E-BAE6-44B6-B1A3-FD5BDB0170B8}">
      <dsp:nvSpPr>
        <dsp:cNvPr id="0" name=""/>
        <dsp:cNvSpPr/>
      </dsp:nvSpPr>
      <dsp:spPr>
        <a:xfrm>
          <a:off x="3306612" y="2575"/>
          <a:ext cx="1006855" cy="1006855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EC377B-BD7B-4DF8-A627-6E5D2CE84B2B}">
      <dsp:nvSpPr>
        <dsp:cNvPr id="0" name=""/>
        <dsp:cNvSpPr/>
      </dsp:nvSpPr>
      <dsp:spPr>
        <a:xfrm>
          <a:off x="3306612" y="2575"/>
          <a:ext cx="1006855" cy="1006855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4E8F0-5A38-47B5-BBCC-F4A8180EA6AD}">
      <dsp:nvSpPr>
        <dsp:cNvPr id="0" name=""/>
        <dsp:cNvSpPr/>
      </dsp:nvSpPr>
      <dsp:spPr>
        <a:xfrm>
          <a:off x="2803185" y="183809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cap="none" spc="0" dirty="0" smtClean="0">
              <a:ln w="11430"/>
              <a:solidFill>
                <a:schemeClr val="tx2">
                  <a:lumMod val="20000"/>
                  <a:lumOff val="80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rPr>
            <a:t>Проблема</a:t>
          </a:r>
          <a:endParaRPr lang="uk-UA" sz="2400" b="1" i="0" kern="1200" cap="none" spc="0" dirty="0">
            <a:ln w="11430"/>
            <a:solidFill>
              <a:schemeClr val="tx2">
                <a:lumMod val="20000"/>
                <a:lumOff val="80000"/>
              </a:schemeClr>
            </a:solidFill>
            <a:effectLst>
              <a:glow rad="101600">
                <a:schemeClr val="accent3">
                  <a:satMod val="175000"/>
                  <a:alpha val="40000"/>
                </a:schemeClr>
              </a:glow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lbertus Extra Bold" pitchFamily="34" charset="0"/>
          </a:endParaRPr>
        </a:p>
      </dsp:txBody>
      <dsp:txXfrm>
        <a:off x="2803185" y="183809"/>
        <a:ext cx="2013710" cy="644387"/>
      </dsp:txXfrm>
    </dsp:sp>
    <dsp:sp modelId="{DB228AF4-428F-4F94-801A-4A9F5101F290}">
      <dsp:nvSpPr>
        <dsp:cNvPr id="0" name=""/>
        <dsp:cNvSpPr/>
      </dsp:nvSpPr>
      <dsp:spPr>
        <a:xfrm>
          <a:off x="1739201" y="1428282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D467D81E-BA77-44D1-B8DD-3CA07972090F}">
      <dsp:nvSpPr>
        <dsp:cNvPr id="0" name=""/>
        <dsp:cNvSpPr/>
      </dsp:nvSpPr>
      <dsp:spPr>
        <a:xfrm>
          <a:off x="1739201" y="1428282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490A20F2-A71F-486C-BC4E-F40C1A202EC7}">
      <dsp:nvSpPr>
        <dsp:cNvPr id="0" name=""/>
        <dsp:cNvSpPr/>
      </dsp:nvSpPr>
      <dsp:spPr>
        <a:xfrm>
          <a:off x="1235773" y="1609515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0" kern="1200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рішення1</a:t>
          </a:r>
          <a:endParaRPr lang="uk-UA" sz="2200" b="1" i="0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sp:txBody>
      <dsp:txXfrm>
        <a:off x="1235773" y="1609515"/>
        <a:ext cx="2013710" cy="644387"/>
      </dsp:txXfrm>
    </dsp:sp>
    <dsp:sp modelId="{BB4DBB9A-C60F-40EE-A532-37BCA75FC988}">
      <dsp:nvSpPr>
        <dsp:cNvPr id="0" name=""/>
        <dsp:cNvSpPr/>
      </dsp:nvSpPr>
      <dsp:spPr>
        <a:xfrm>
          <a:off x="503427" y="2518211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24EA16B4-E1AA-449B-8915-CF5B9A397613}">
      <dsp:nvSpPr>
        <dsp:cNvPr id="0" name=""/>
        <dsp:cNvSpPr/>
      </dsp:nvSpPr>
      <dsp:spPr>
        <a:xfrm>
          <a:off x="503427" y="2518211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3F8E66B0-8EF7-41C8-B526-80E1D7CE6411}">
      <dsp:nvSpPr>
        <dsp:cNvPr id="0" name=""/>
        <dsp:cNvSpPr/>
      </dsp:nvSpPr>
      <dsp:spPr>
        <a:xfrm>
          <a:off x="0" y="2699445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1" kern="1200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позитивні наслідки</a:t>
          </a:r>
          <a:endParaRPr lang="uk-UA" sz="22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0" y="2699445"/>
        <a:ext cx="2013710" cy="644387"/>
      </dsp:txXfrm>
    </dsp:sp>
    <dsp:sp modelId="{B87948AA-F17E-4FCE-B576-B9A423371C64}">
      <dsp:nvSpPr>
        <dsp:cNvPr id="0" name=""/>
        <dsp:cNvSpPr/>
      </dsp:nvSpPr>
      <dsp:spPr>
        <a:xfrm>
          <a:off x="503427" y="3947945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C35EC4CF-3B16-408B-A21A-946AEE3F8FF2}">
      <dsp:nvSpPr>
        <dsp:cNvPr id="0" name=""/>
        <dsp:cNvSpPr/>
      </dsp:nvSpPr>
      <dsp:spPr>
        <a:xfrm>
          <a:off x="503427" y="3947945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A0BCA5F3-E3FE-48DB-BEC9-F91E7E64C33D}">
      <dsp:nvSpPr>
        <dsp:cNvPr id="0" name=""/>
        <dsp:cNvSpPr/>
      </dsp:nvSpPr>
      <dsp:spPr>
        <a:xfrm>
          <a:off x="0" y="4129179"/>
          <a:ext cx="2013710" cy="644387"/>
        </a:xfrm>
        <a:prstGeom prst="rect">
          <a:avLst/>
        </a:prstGeom>
        <a:noFill/>
        <a:ln w="9525" cap="flat" cmpd="sng" algn="ctr">
          <a:noFill/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1" kern="1200" dirty="0" smtClean="0">
              <a:solidFill>
                <a:schemeClr val="accent2">
                  <a:lumMod val="50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rPr>
            <a:t>негативні наслідки</a:t>
          </a:r>
          <a:endParaRPr lang="uk-UA" sz="2200" b="1" i="1" kern="1200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0" y="4129179"/>
        <a:ext cx="2013710" cy="644387"/>
      </dsp:txXfrm>
    </dsp:sp>
    <dsp:sp modelId="{F91F1B3A-5324-4401-8B93-A61A098E545D}">
      <dsp:nvSpPr>
        <dsp:cNvPr id="0" name=""/>
        <dsp:cNvSpPr/>
      </dsp:nvSpPr>
      <dsp:spPr>
        <a:xfrm>
          <a:off x="3306612" y="1432309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0831ED3E-2DC9-444F-B1F9-FDE469B6B71D}">
      <dsp:nvSpPr>
        <dsp:cNvPr id="0" name=""/>
        <dsp:cNvSpPr/>
      </dsp:nvSpPr>
      <dsp:spPr>
        <a:xfrm>
          <a:off x="3306612" y="1432309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712B1F74-5105-4CAE-8571-ADF2EC98BABC}">
      <dsp:nvSpPr>
        <dsp:cNvPr id="0" name=""/>
        <dsp:cNvSpPr/>
      </dsp:nvSpPr>
      <dsp:spPr>
        <a:xfrm>
          <a:off x="2803185" y="1613543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0" kern="1200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рішення 2</a:t>
          </a:r>
          <a:endParaRPr lang="uk-UA" sz="2200" b="1" i="0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sp:txBody>
      <dsp:txXfrm>
        <a:off x="2803185" y="1613543"/>
        <a:ext cx="2013710" cy="644387"/>
      </dsp:txXfrm>
    </dsp:sp>
    <dsp:sp modelId="{39AB51F4-4771-4884-B705-13D0332AE405}">
      <dsp:nvSpPr>
        <dsp:cNvPr id="0" name=""/>
        <dsp:cNvSpPr/>
      </dsp:nvSpPr>
      <dsp:spPr>
        <a:xfrm>
          <a:off x="4176454" y="2940149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7BED1F60-C69D-430A-A62F-C27D3351F837}">
      <dsp:nvSpPr>
        <dsp:cNvPr id="0" name=""/>
        <dsp:cNvSpPr/>
      </dsp:nvSpPr>
      <dsp:spPr>
        <a:xfrm>
          <a:off x="4176454" y="2940149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02C1265A-4B9F-415F-B917-3C195BC0CA08}">
      <dsp:nvSpPr>
        <dsp:cNvPr id="0" name=""/>
        <dsp:cNvSpPr/>
      </dsp:nvSpPr>
      <dsp:spPr>
        <a:xfrm>
          <a:off x="3673027" y="3121383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1" kern="1200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позитивні наслідки</a:t>
          </a:r>
          <a:endParaRPr lang="uk-UA" sz="22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3673027" y="3121383"/>
        <a:ext cx="2013710" cy="644387"/>
      </dsp:txXfrm>
    </dsp:sp>
    <dsp:sp modelId="{44116AFD-CB4D-4AD2-B779-26B8F22DBB02}">
      <dsp:nvSpPr>
        <dsp:cNvPr id="0" name=""/>
        <dsp:cNvSpPr/>
      </dsp:nvSpPr>
      <dsp:spPr>
        <a:xfrm>
          <a:off x="2520279" y="2940781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878EC8AE-7500-430B-9262-C5CF9C5780D6}">
      <dsp:nvSpPr>
        <dsp:cNvPr id="0" name=""/>
        <dsp:cNvSpPr/>
      </dsp:nvSpPr>
      <dsp:spPr>
        <a:xfrm>
          <a:off x="2520279" y="2940781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E4AD0FB0-D9CB-48BE-9D71-ED13F22CF813}">
      <dsp:nvSpPr>
        <dsp:cNvPr id="0" name=""/>
        <dsp:cNvSpPr/>
      </dsp:nvSpPr>
      <dsp:spPr>
        <a:xfrm>
          <a:off x="2016851" y="3122015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1" kern="1200" dirty="0" smtClean="0">
              <a:solidFill>
                <a:schemeClr val="accent2">
                  <a:lumMod val="50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rPr>
            <a:t>негативні наслідки</a:t>
          </a:r>
          <a:endParaRPr lang="uk-UA" sz="2200" b="1" i="1" kern="1200" dirty="0">
            <a:solidFill>
              <a:schemeClr val="accent2">
                <a:lumMod val="50000"/>
              </a:schemeClr>
            </a:solidFill>
            <a:effectLst>
              <a:glow rad="1397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2016851" y="3122015"/>
        <a:ext cx="2013710" cy="644387"/>
      </dsp:txXfrm>
    </dsp:sp>
    <dsp:sp modelId="{CA95CD6A-3B59-4E9D-A070-53516E98324E}">
      <dsp:nvSpPr>
        <dsp:cNvPr id="0" name=""/>
        <dsp:cNvSpPr/>
      </dsp:nvSpPr>
      <dsp:spPr>
        <a:xfrm>
          <a:off x="5112568" y="1427985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8075A78E-F0E9-40D7-B8C6-A44D3FB226B9}">
      <dsp:nvSpPr>
        <dsp:cNvPr id="0" name=""/>
        <dsp:cNvSpPr/>
      </dsp:nvSpPr>
      <dsp:spPr>
        <a:xfrm>
          <a:off x="5112568" y="1427985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E00220FE-34E4-44A8-BD0C-5A44BBF0674D}">
      <dsp:nvSpPr>
        <dsp:cNvPr id="0" name=""/>
        <dsp:cNvSpPr/>
      </dsp:nvSpPr>
      <dsp:spPr>
        <a:xfrm>
          <a:off x="4609140" y="1609219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0" kern="1200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rPr>
            <a:t>рішення 3</a:t>
          </a:r>
          <a:endParaRPr lang="uk-UA" sz="2200" b="1" i="0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  <a:latin typeface="Albertus Extra Bold" pitchFamily="34" charset="0"/>
          </a:endParaRPr>
        </a:p>
      </dsp:txBody>
      <dsp:txXfrm>
        <a:off x="4609140" y="1609219"/>
        <a:ext cx="2013710" cy="644387"/>
      </dsp:txXfrm>
    </dsp:sp>
    <dsp:sp modelId="{02B0932D-B367-432A-BFCC-2480548E3519}">
      <dsp:nvSpPr>
        <dsp:cNvPr id="0" name=""/>
        <dsp:cNvSpPr/>
      </dsp:nvSpPr>
      <dsp:spPr>
        <a:xfrm>
          <a:off x="6192682" y="2364086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47C2C621-FED2-4CCC-9BF1-AA3195A77E24}">
      <dsp:nvSpPr>
        <dsp:cNvPr id="0" name=""/>
        <dsp:cNvSpPr/>
      </dsp:nvSpPr>
      <dsp:spPr>
        <a:xfrm>
          <a:off x="6192682" y="2364086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90736C10-EC46-4B94-9D8C-1689A7F003B8}">
      <dsp:nvSpPr>
        <dsp:cNvPr id="0" name=""/>
        <dsp:cNvSpPr/>
      </dsp:nvSpPr>
      <dsp:spPr>
        <a:xfrm>
          <a:off x="5689254" y="2545320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1" kern="1200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позитивні наслідки</a:t>
          </a:r>
          <a:endParaRPr lang="uk-UA" sz="22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5689254" y="2545320"/>
        <a:ext cx="2013710" cy="644387"/>
      </dsp:txXfrm>
    </dsp:sp>
    <dsp:sp modelId="{18C9369D-E17B-4C57-8D01-0E356F08CB08}">
      <dsp:nvSpPr>
        <dsp:cNvPr id="0" name=""/>
        <dsp:cNvSpPr/>
      </dsp:nvSpPr>
      <dsp:spPr>
        <a:xfrm>
          <a:off x="6192682" y="3793821"/>
          <a:ext cx="1006855" cy="1006855"/>
        </a:xfrm>
        <a:prstGeom prst="arc">
          <a:avLst>
            <a:gd name="adj1" fmla="val 13200000"/>
            <a:gd name="adj2" fmla="val 192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43FFAF69-B206-400F-8B49-B1EF4DCE3A6C}">
      <dsp:nvSpPr>
        <dsp:cNvPr id="0" name=""/>
        <dsp:cNvSpPr/>
      </dsp:nvSpPr>
      <dsp:spPr>
        <a:xfrm>
          <a:off x="6192682" y="3793821"/>
          <a:ext cx="1006855" cy="1006855"/>
        </a:xfrm>
        <a:prstGeom prst="arc">
          <a:avLst>
            <a:gd name="adj1" fmla="val 2400000"/>
            <a:gd name="adj2" fmla="val 8400000"/>
          </a:avLst>
        </a:prstGeom>
        <a:gradFill rotWithShape="1">
          <a:gsLst>
            <a:gs pos="0">
              <a:schemeClr val="accent5">
                <a:tint val="70000"/>
                <a:satMod val="130000"/>
              </a:schemeClr>
            </a:gs>
            <a:gs pos="43000">
              <a:schemeClr val="accent5">
                <a:tint val="44000"/>
                <a:satMod val="165000"/>
              </a:schemeClr>
            </a:gs>
            <a:gs pos="93000">
              <a:schemeClr val="accent5">
                <a:tint val="15000"/>
                <a:satMod val="165000"/>
              </a:schemeClr>
            </a:gs>
            <a:gs pos="100000">
              <a:schemeClr val="accent5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chemeClr val="accent5">
              <a:shade val="50000"/>
              <a:satMod val="103000"/>
            </a:schemeClr>
          </a:solidFill>
          <a:prstDash val="solid"/>
        </a:ln>
        <a:effectLst>
          <a:outerShdw blurRad="57150" dist="38100" dir="5400000" algn="ctr" rotWithShape="0">
            <a:schemeClr val="accent5">
              <a:shade val="9000"/>
              <a:alpha val="48000"/>
              <a:satMod val="105000"/>
            </a:scheme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247AFB16-FD9F-4155-8947-3B0FDF06EC6E}">
      <dsp:nvSpPr>
        <dsp:cNvPr id="0" name=""/>
        <dsp:cNvSpPr/>
      </dsp:nvSpPr>
      <dsp:spPr>
        <a:xfrm>
          <a:off x="5689254" y="3975054"/>
          <a:ext cx="2013710" cy="6443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i="1" kern="1200" dirty="0" smtClean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rPr>
            <a:t>негативні наслідки</a:t>
          </a:r>
          <a:endParaRPr lang="uk-UA" sz="2200" b="1" i="1" kern="1200" dirty="0">
            <a:solidFill>
              <a:schemeClr val="accent2">
                <a:lumMod val="50000"/>
              </a:schemeClr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dsp:txBody>
      <dsp:txXfrm>
        <a:off x="5689254" y="3975054"/>
        <a:ext cx="2013710" cy="644387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7C2F9A-3A3A-4875-AC38-BCB98C94A471}">
      <dsp:nvSpPr>
        <dsp:cNvPr id="0" name=""/>
        <dsp:cNvSpPr/>
      </dsp:nvSpPr>
      <dsp:spPr>
        <a:xfrm rot="10800000">
          <a:off x="1152120" y="2275"/>
          <a:ext cx="7560857" cy="8388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9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Оберіть   проблему, дилему,  що не мас однозначного </a:t>
          </a:r>
          <a:r>
            <a:rPr lang="uk-UA" sz="1600" b="1" i="1" kern="1200" dirty="0" smtClean="0"/>
            <a:t>рішення</a:t>
          </a:r>
          <a:r>
            <a:rPr lang="uk-UA" sz="1600" b="1" i="1" kern="1200" dirty="0" smtClean="0"/>
            <a:t>.   Запропонуйте учням    необхідну для    розв'язання проблеми   інфор­мацію.</a:t>
          </a:r>
          <a:endParaRPr lang="uk-UA" sz="1600" b="1" i="1" kern="1200" dirty="0"/>
        </a:p>
      </dsp:txBody>
      <dsp:txXfrm rot="10800000">
        <a:off x="1152120" y="2275"/>
        <a:ext cx="7560857" cy="838840"/>
      </dsp:txXfrm>
    </dsp:sp>
    <dsp:sp modelId="{D977E50C-6D08-4E20-A600-0FF4B144BACC}">
      <dsp:nvSpPr>
        <dsp:cNvPr id="0" name=""/>
        <dsp:cNvSpPr/>
      </dsp:nvSpPr>
      <dsp:spPr>
        <a:xfrm>
          <a:off x="216023" y="2275"/>
          <a:ext cx="838840" cy="83884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AD0CF7-CEC4-4888-8C98-6DCB2EDA1D36}">
      <dsp:nvSpPr>
        <dsp:cNvPr id="0" name=""/>
        <dsp:cNvSpPr/>
      </dsp:nvSpPr>
      <dsp:spPr>
        <a:xfrm rot="10800000">
          <a:off x="1152120" y="1091515"/>
          <a:ext cx="7560857" cy="8388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9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Підготуйте на дош­ці або роздайте кожному учневі зразок «дерева рішень».  Сформулюйте проблему для рішення, визначте  суть  проблеми та запишіть на дошці, заповнюючи схем</a:t>
          </a:r>
          <a:endParaRPr lang="uk-UA" sz="1600" b="1" i="1" kern="1200" dirty="0"/>
        </a:p>
      </dsp:txBody>
      <dsp:txXfrm rot="10800000">
        <a:off x="1152120" y="1091515"/>
        <a:ext cx="7560857" cy="838840"/>
      </dsp:txXfrm>
    </dsp:sp>
    <dsp:sp modelId="{F9E430C9-0321-4235-8E80-486C72C66F1C}">
      <dsp:nvSpPr>
        <dsp:cNvPr id="0" name=""/>
        <dsp:cNvSpPr/>
      </dsp:nvSpPr>
      <dsp:spPr>
        <a:xfrm>
          <a:off x="216023" y="1091515"/>
          <a:ext cx="838840" cy="83884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4EF84-8487-4B19-B2E4-95E354855E89}">
      <dsp:nvSpPr>
        <dsp:cNvPr id="0" name=""/>
        <dsp:cNvSpPr/>
      </dsp:nvSpPr>
      <dsp:spPr>
        <a:xfrm rot="10800000">
          <a:off x="1152120" y="2180755"/>
          <a:ext cx="7560857" cy="8388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9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Дайте необхідну додаткову інформа­цію щодо проблеми (або час для її пошуку, перегляду, якщо це було домашнє завдання).</a:t>
          </a:r>
          <a:endParaRPr lang="uk-UA" sz="1600" b="1" i="1" kern="1200" dirty="0"/>
        </a:p>
      </dsp:txBody>
      <dsp:txXfrm rot="10800000">
        <a:off x="1152120" y="2180755"/>
        <a:ext cx="7560857" cy="838840"/>
      </dsp:txXfrm>
    </dsp:sp>
    <dsp:sp modelId="{35F99397-C5F0-484F-B7A7-615B682EE6C5}">
      <dsp:nvSpPr>
        <dsp:cNvPr id="0" name=""/>
        <dsp:cNvSpPr/>
      </dsp:nvSpPr>
      <dsp:spPr>
        <a:xfrm>
          <a:off x="216023" y="2180755"/>
          <a:ext cx="838840" cy="83884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0C2066-64C2-4964-A08E-06D9FEE480FA}">
      <dsp:nvSpPr>
        <dsp:cNvPr id="0" name=""/>
        <dsp:cNvSpPr/>
      </dsp:nvSpPr>
      <dsp:spPr>
        <a:xfrm rot="10800000">
          <a:off x="1152120" y="3269996"/>
          <a:ext cx="7560857" cy="8388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9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Варіанти вирішення проблеми </a:t>
          </a:r>
          <a:r>
            <a:rPr lang="uk-UA" sz="1600" b="1" i="1" kern="1200" dirty="0" smtClean="0"/>
            <a:t>можна </a:t>
          </a:r>
          <a:r>
            <a:rPr lang="uk-UA" sz="1600" b="1" i="1" kern="1200" dirty="0" smtClean="0"/>
            <a:t>визначити шляхом проведення «мозкового штурму». На цьому етапі жоден варіант не може бути непра­вильним. Важливо набрати якомога більше ідей.</a:t>
          </a:r>
          <a:endParaRPr lang="uk-UA" sz="1600" b="1" i="1" kern="1200" dirty="0"/>
        </a:p>
      </dsp:txBody>
      <dsp:txXfrm rot="10800000">
        <a:off x="1152120" y="3269996"/>
        <a:ext cx="7560857" cy="838840"/>
      </dsp:txXfrm>
    </dsp:sp>
    <dsp:sp modelId="{3A5E8F6B-FE60-455A-AFC9-B0E351A4E25F}">
      <dsp:nvSpPr>
        <dsp:cNvPr id="0" name=""/>
        <dsp:cNvSpPr/>
      </dsp:nvSpPr>
      <dsp:spPr>
        <a:xfrm>
          <a:off x="216023" y="3269996"/>
          <a:ext cx="838840" cy="83884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47E5DC-283C-4631-9EF3-9B37EB752751}">
      <dsp:nvSpPr>
        <dsp:cNvPr id="0" name=""/>
        <dsp:cNvSpPr/>
      </dsp:nvSpPr>
      <dsp:spPr>
        <a:xfrm rot="10800000">
          <a:off x="1152120" y="4359236"/>
          <a:ext cx="7560857" cy="83884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90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kern="1200" dirty="0" smtClean="0"/>
            <a:t>Обговоріть з класом кожен із варіантів рішення, які позитивні чи негативні наслідки для кожної зі сторін він передбачає. Таким чином можна від­хилити частину ідей і залишити 3-4.</a:t>
          </a:r>
          <a:endParaRPr lang="uk-UA" sz="1600" b="1" i="1" kern="1200" dirty="0"/>
        </a:p>
      </dsp:txBody>
      <dsp:txXfrm rot="10800000">
        <a:off x="1152120" y="4359236"/>
        <a:ext cx="7560857" cy="838840"/>
      </dsp:txXfrm>
    </dsp:sp>
    <dsp:sp modelId="{EB670A84-58DF-4C5D-A6C6-858E9A0E568A}">
      <dsp:nvSpPr>
        <dsp:cNvPr id="0" name=""/>
        <dsp:cNvSpPr/>
      </dsp:nvSpPr>
      <dsp:spPr>
        <a:xfrm>
          <a:off x="216023" y="4359236"/>
          <a:ext cx="838840" cy="83884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F071D6C-E841-4E6C-BEA0-78A845A2ECE6}">
      <dsp:nvSpPr>
        <dsp:cNvPr id="0" name=""/>
        <dsp:cNvSpPr/>
      </dsp:nvSpPr>
      <dsp:spPr>
        <a:xfrm>
          <a:off x="0" y="2710211"/>
          <a:ext cx="8676456" cy="8895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solidFill>
                <a:schemeClr val="tx1"/>
              </a:solidFill>
            </a:rPr>
            <a:t>коли хтось висловлюється, інші не мають права перебивати, щось говорити, викрикувати з місця.</a:t>
          </a:r>
          <a:endParaRPr lang="uk-UA" sz="2400" b="1" i="1" kern="1200" dirty="0">
            <a:solidFill>
              <a:schemeClr val="tx1"/>
            </a:solidFill>
          </a:endParaRPr>
        </a:p>
      </dsp:txBody>
      <dsp:txXfrm>
        <a:off x="0" y="2710211"/>
        <a:ext cx="8676456" cy="889551"/>
      </dsp:txXfrm>
    </dsp:sp>
    <dsp:sp modelId="{717422DE-77CE-425C-9745-BD466957E541}">
      <dsp:nvSpPr>
        <dsp:cNvPr id="0" name=""/>
        <dsp:cNvSpPr/>
      </dsp:nvSpPr>
      <dsp:spPr>
        <a:xfrm rot="10800000">
          <a:off x="169841" y="1355424"/>
          <a:ext cx="8336772" cy="1368130"/>
        </a:xfrm>
        <a:prstGeom prst="upArrowCallout">
          <a:avLst/>
        </a:prstGeom>
        <a:solidFill>
          <a:schemeClr val="accent4">
            <a:hueOff val="-1355300"/>
            <a:satOff val="0"/>
            <a:lumOff val="3039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-1355300"/>
              <a:satOff val="0"/>
              <a:lumOff val="3039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smtClean="0">
              <a:solidFill>
                <a:schemeClr val="tx1"/>
              </a:solidFill>
            </a:rPr>
            <a:t>подані відповіді не коментуються і не оцінюються;</a:t>
          </a:r>
          <a:endParaRPr lang="uk-UA" sz="2400" b="1" i="1" kern="1200" dirty="0">
            <a:solidFill>
              <a:schemeClr val="tx1"/>
            </a:solidFill>
          </a:endParaRPr>
        </a:p>
      </dsp:txBody>
      <dsp:txXfrm rot="10800000">
        <a:off x="169841" y="1355424"/>
        <a:ext cx="8336772" cy="1368130"/>
      </dsp:txXfrm>
    </dsp:sp>
    <dsp:sp modelId="{DE6F0277-23EB-4BAF-BD5D-19A21C00428F}">
      <dsp:nvSpPr>
        <dsp:cNvPr id="0" name=""/>
        <dsp:cNvSpPr/>
      </dsp:nvSpPr>
      <dsp:spPr>
        <a:xfrm rot="10800000">
          <a:off x="0" y="636"/>
          <a:ext cx="8676456" cy="1368130"/>
        </a:xfrm>
        <a:prstGeom prst="upArrowCallout">
          <a:avLst/>
        </a:prstGeom>
        <a:solidFill>
          <a:schemeClr val="accent4">
            <a:hueOff val="-2710599"/>
            <a:satOff val="0"/>
            <a:lumOff val="6078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4">
              <a:hueOff val="-2710599"/>
              <a:satOff val="0"/>
              <a:lumOff val="6078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solidFill>
                <a:schemeClr val="tx1"/>
              </a:solidFill>
            </a:rPr>
            <a:t>говорити має тільки той, у кого «символічний» мікрофон;</a:t>
          </a:r>
          <a:endParaRPr lang="uk-UA" sz="2400" b="1" i="1" kern="1200" dirty="0">
            <a:solidFill>
              <a:schemeClr val="tx1"/>
            </a:solidFill>
          </a:endParaRPr>
        </a:p>
      </dsp:txBody>
      <dsp:txXfrm rot="10800000">
        <a:off x="0" y="636"/>
        <a:ext cx="8676456" cy="136813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DB8D069-5B64-48FA-B2F1-C43CA3F8A99E}">
      <dsp:nvSpPr>
        <dsp:cNvPr id="0" name=""/>
        <dsp:cNvSpPr/>
      </dsp:nvSpPr>
      <dsp:spPr>
        <a:xfrm>
          <a:off x="-6432414" y="-983844"/>
          <a:ext cx="7656321" cy="7656321"/>
        </a:xfrm>
        <a:prstGeom prst="blockArc">
          <a:avLst>
            <a:gd name="adj1" fmla="val 18900000"/>
            <a:gd name="adj2" fmla="val 2700000"/>
            <a:gd name="adj3" fmla="val 282"/>
          </a:avLst>
        </a:pr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EAA0F-AA77-4FE5-94E2-49E3121D0F4B}">
      <dsp:nvSpPr>
        <dsp:cNvPr id="0" name=""/>
        <dsp:cNvSpPr/>
      </dsp:nvSpPr>
      <dsp:spPr>
        <a:xfrm>
          <a:off x="534664" y="355425"/>
          <a:ext cx="8169466" cy="7113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60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мотивація навчальної діяльності;</a:t>
          </a:r>
          <a:endParaRPr lang="uk-UA" sz="2800" b="1" kern="1200" dirty="0"/>
        </a:p>
      </dsp:txBody>
      <dsp:txXfrm>
        <a:off x="534664" y="355425"/>
        <a:ext cx="8169466" cy="711306"/>
      </dsp:txXfrm>
    </dsp:sp>
    <dsp:sp modelId="{EC291767-2B07-41BB-98C7-546D835351F7}">
      <dsp:nvSpPr>
        <dsp:cNvPr id="0" name=""/>
        <dsp:cNvSpPr/>
      </dsp:nvSpPr>
      <dsp:spPr>
        <a:xfrm>
          <a:off x="90097" y="266512"/>
          <a:ext cx="889133" cy="8891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3D6756-29C4-4142-90AE-EA6C2830E44D}">
      <dsp:nvSpPr>
        <dsp:cNvPr id="0" name=""/>
        <dsp:cNvSpPr/>
      </dsp:nvSpPr>
      <dsp:spPr>
        <a:xfrm>
          <a:off x="1044365" y="1422044"/>
          <a:ext cx="7659764" cy="711306"/>
        </a:xfrm>
        <a:prstGeom prst="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glow rad="63500">
            <a:schemeClr val="accent4">
              <a:hueOff val="-1116192"/>
              <a:satOff val="6725"/>
              <a:lumOff val="539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60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повідомлення теми, мети уроку та очікуваних навчальних результатів;</a:t>
          </a:r>
          <a:endParaRPr lang="uk-UA" sz="2800" b="1" kern="1200" dirty="0"/>
        </a:p>
      </dsp:txBody>
      <dsp:txXfrm>
        <a:off x="1044365" y="1422044"/>
        <a:ext cx="7659764" cy="711306"/>
      </dsp:txXfrm>
    </dsp:sp>
    <dsp:sp modelId="{ECEC35C3-C059-474C-B39F-51C49559ADC8}">
      <dsp:nvSpPr>
        <dsp:cNvPr id="0" name=""/>
        <dsp:cNvSpPr/>
      </dsp:nvSpPr>
      <dsp:spPr>
        <a:xfrm>
          <a:off x="599798" y="1333130"/>
          <a:ext cx="889133" cy="8891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139437-7EE0-4D7A-8621-BC9CE624CA69}">
      <dsp:nvSpPr>
        <dsp:cNvPr id="0" name=""/>
        <dsp:cNvSpPr/>
      </dsp:nvSpPr>
      <dsp:spPr>
        <a:xfrm>
          <a:off x="1200802" y="2488662"/>
          <a:ext cx="7503327" cy="711306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glow rad="63500">
            <a:schemeClr val="accent4">
              <a:hueOff val="-2232385"/>
              <a:satOff val="13449"/>
              <a:lumOff val="1078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60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надання необхідної інформації;</a:t>
          </a:r>
          <a:endParaRPr lang="uk-UA" sz="2800" b="1" kern="1200" dirty="0"/>
        </a:p>
      </dsp:txBody>
      <dsp:txXfrm>
        <a:off x="1200802" y="2488662"/>
        <a:ext cx="7503327" cy="711306"/>
      </dsp:txXfrm>
    </dsp:sp>
    <dsp:sp modelId="{A48AA2BC-6F6F-4164-BBA5-876FEA54664A}">
      <dsp:nvSpPr>
        <dsp:cNvPr id="0" name=""/>
        <dsp:cNvSpPr/>
      </dsp:nvSpPr>
      <dsp:spPr>
        <a:xfrm>
          <a:off x="756236" y="2399749"/>
          <a:ext cx="889133" cy="8891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270F76-1703-4226-82AA-D689DFA833EC}">
      <dsp:nvSpPr>
        <dsp:cNvPr id="0" name=""/>
        <dsp:cNvSpPr/>
      </dsp:nvSpPr>
      <dsp:spPr>
        <a:xfrm>
          <a:off x="1044365" y="3555281"/>
          <a:ext cx="7659764" cy="711306"/>
        </a:xfrm>
        <a:prstGeom prst="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glow rad="63500">
            <a:schemeClr val="accent4">
              <a:hueOff val="-3348577"/>
              <a:satOff val="20174"/>
              <a:lumOff val="1617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60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інтерактивні вправи;</a:t>
          </a:r>
          <a:endParaRPr lang="en-US" sz="2800" b="1" kern="1200" dirty="0" smtClean="0"/>
        </a:p>
      </dsp:txBody>
      <dsp:txXfrm>
        <a:off x="1044365" y="3555281"/>
        <a:ext cx="7659764" cy="711306"/>
      </dsp:txXfrm>
    </dsp:sp>
    <dsp:sp modelId="{BAA9E290-156A-4D8D-ACAC-229D0B57766F}">
      <dsp:nvSpPr>
        <dsp:cNvPr id="0" name=""/>
        <dsp:cNvSpPr/>
      </dsp:nvSpPr>
      <dsp:spPr>
        <a:xfrm>
          <a:off x="599798" y="3466367"/>
          <a:ext cx="889133" cy="8891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2DAA18-6698-44B2-AE18-81AC2DFCF6B3}">
      <dsp:nvSpPr>
        <dsp:cNvPr id="0" name=""/>
        <dsp:cNvSpPr/>
      </dsp:nvSpPr>
      <dsp:spPr>
        <a:xfrm>
          <a:off x="534664" y="4621899"/>
          <a:ext cx="8169466" cy="711306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glow rad="63500">
            <a:schemeClr val="accent4">
              <a:hueOff val="-4464770"/>
              <a:satOff val="26899"/>
              <a:lumOff val="2156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460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підбиття підсумків та оцінювання результатів.</a:t>
          </a:r>
          <a:endParaRPr lang="en-US" sz="2800" b="1" kern="1200" dirty="0" smtClean="0"/>
        </a:p>
      </dsp:txBody>
      <dsp:txXfrm>
        <a:off x="534664" y="4621899"/>
        <a:ext cx="8169466" cy="711306"/>
      </dsp:txXfrm>
    </dsp:sp>
    <dsp:sp modelId="{AD316B0A-C6ED-448C-87F5-B1FE8037EFD3}">
      <dsp:nvSpPr>
        <dsp:cNvPr id="0" name=""/>
        <dsp:cNvSpPr/>
      </dsp:nvSpPr>
      <dsp:spPr>
        <a:xfrm>
          <a:off x="90097" y="4532986"/>
          <a:ext cx="889133" cy="8891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AC0765-563B-4301-B291-71D8B5B78D4D}">
      <dsp:nvSpPr>
        <dsp:cNvPr id="0" name=""/>
        <dsp:cNvSpPr/>
      </dsp:nvSpPr>
      <dsp:spPr>
        <a:xfrm>
          <a:off x="2575383" y="672475"/>
          <a:ext cx="5186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657" y="45720"/>
              </a:lnTo>
            </a:path>
          </a:pathLst>
        </a:custGeom>
        <a:noFill/>
        <a:ln w="12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2820980" y="715449"/>
        <a:ext cx="27462" cy="5492"/>
      </dsp:txXfrm>
    </dsp:sp>
    <dsp:sp modelId="{9E7D3168-B813-4864-996A-8BB714C9F55E}">
      <dsp:nvSpPr>
        <dsp:cNvPr id="0" name=""/>
        <dsp:cNvSpPr/>
      </dsp:nvSpPr>
      <dsp:spPr>
        <a:xfrm>
          <a:off x="189105" y="1772"/>
          <a:ext cx="2388077" cy="14328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2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дотримуватися регламенту;</a:t>
          </a:r>
          <a:endParaRPr lang="uk-UA" sz="2100" b="1" kern="1200" dirty="0"/>
        </a:p>
      </dsp:txBody>
      <dsp:txXfrm>
        <a:off x="189105" y="1772"/>
        <a:ext cx="2388077" cy="1432846"/>
      </dsp:txXfrm>
    </dsp:sp>
    <dsp:sp modelId="{10E519B0-8CAC-4F80-9051-0789365DB9FD}">
      <dsp:nvSpPr>
        <dsp:cNvPr id="0" name=""/>
        <dsp:cNvSpPr/>
      </dsp:nvSpPr>
      <dsp:spPr>
        <a:xfrm>
          <a:off x="5512718" y="672475"/>
          <a:ext cx="5186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657" y="45720"/>
              </a:lnTo>
            </a:path>
          </a:pathLst>
        </a:custGeom>
        <a:noFill/>
        <a:ln w="12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5758316" y="715449"/>
        <a:ext cx="27462" cy="5492"/>
      </dsp:txXfrm>
    </dsp:sp>
    <dsp:sp modelId="{B365855B-5540-4882-A334-5F18DF0BFDE6}">
      <dsp:nvSpPr>
        <dsp:cNvPr id="0" name=""/>
        <dsp:cNvSpPr/>
      </dsp:nvSpPr>
      <dsp:spPr>
        <a:xfrm>
          <a:off x="3126441" y="1772"/>
          <a:ext cx="2388077" cy="143284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3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слухати і чути (один говорить — всі слухають);</a:t>
          </a:r>
          <a:endParaRPr lang="uk-UA" sz="2100" b="1" kern="1200" dirty="0"/>
        </a:p>
      </dsp:txBody>
      <dsp:txXfrm>
        <a:off x="3126441" y="1772"/>
        <a:ext cx="2388077" cy="1432846"/>
      </dsp:txXfrm>
    </dsp:sp>
    <dsp:sp modelId="{2752F463-25D0-4D78-B018-E0F1A0CE46BE}">
      <dsp:nvSpPr>
        <dsp:cNvPr id="0" name=""/>
        <dsp:cNvSpPr/>
      </dsp:nvSpPr>
      <dsp:spPr>
        <a:xfrm>
          <a:off x="1383144" y="1432818"/>
          <a:ext cx="5874671" cy="518657"/>
        </a:xfrm>
        <a:custGeom>
          <a:avLst/>
          <a:gdLst/>
          <a:ahLst/>
          <a:cxnLst/>
          <a:rect l="0" t="0" r="0" b="0"/>
          <a:pathLst>
            <a:path>
              <a:moveTo>
                <a:pt x="5874671" y="0"/>
              </a:moveTo>
              <a:lnTo>
                <a:pt x="5874671" y="276428"/>
              </a:lnTo>
              <a:lnTo>
                <a:pt x="0" y="276428"/>
              </a:lnTo>
              <a:lnTo>
                <a:pt x="0" y="518657"/>
              </a:lnTo>
            </a:path>
          </a:pathLst>
        </a:custGeom>
        <a:noFill/>
        <a:ln w="12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172972" y="1689401"/>
        <a:ext cx="295014" cy="5492"/>
      </dsp:txXfrm>
    </dsp:sp>
    <dsp:sp modelId="{B3E5E973-1B9A-40D3-9444-20EA919F5F48}">
      <dsp:nvSpPr>
        <dsp:cNvPr id="0" name=""/>
        <dsp:cNvSpPr/>
      </dsp:nvSpPr>
      <dsp:spPr>
        <a:xfrm>
          <a:off x="6063776" y="1772"/>
          <a:ext cx="2388077" cy="143284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бути доброзичливим;</a:t>
          </a:r>
          <a:endParaRPr lang="uk-UA" sz="2100" b="1" kern="1200" dirty="0"/>
        </a:p>
      </dsp:txBody>
      <dsp:txXfrm>
        <a:off x="6063776" y="1772"/>
        <a:ext cx="2388077" cy="1432846"/>
      </dsp:txXfrm>
    </dsp:sp>
    <dsp:sp modelId="{FF2BEA83-A7F1-4A1C-9C0A-737351525ACE}">
      <dsp:nvSpPr>
        <dsp:cNvPr id="0" name=""/>
        <dsp:cNvSpPr/>
      </dsp:nvSpPr>
      <dsp:spPr>
        <a:xfrm>
          <a:off x="2575383" y="2654580"/>
          <a:ext cx="5186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657" y="45720"/>
              </a:lnTo>
            </a:path>
          </a:pathLst>
        </a:custGeom>
        <a:noFill/>
        <a:ln w="12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2820980" y="2697553"/>
        <a:ext cx="27462" cy="5492"/>
      </dsp:txXfrm>
    </dsp:sp>
    <dsp:sp modelId="{FF371B04-7751-41E2-8E9D-9682666F65C1}">
      <dsp:nvSpPr>
        <dsp:cNvPr id="0" name=""/>
        <dsp:cNvSpPr/>
      </dsp:nvSpPr>
      <dsp:spPr>
        <a:xfrm>
          <a:off x="189105" y="1983876"/>
          <a:ext cx="2388077" cy="14328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5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бути активним;</a:t>
          </a:r>
          <a:endParaRPr lang="uk-UA" sz="2100" b="1" kern="1200" dirty="0"/>
        </a:p>
      </dsp:txBody>
      <dsp:txXfrm>
        <a:off x="189105" y="1983876"/>
        <a:ext cx="2388077" cy="1432846"/>
      </dsp:txXfrm>
    </dsp:sp>
    <dsp:sp modelId="{08255CD9-9136-419A-9008-66FBAA684224}">
      <dsp:nvSpPr>
        <dsp:cNvPr id="0" name=""/>
        <dsp:cNvSpPr/>
      </dsp:nvSpPr>
      <dsp:spPr>
        <a:xfrm>
          <a:off x="5512718" y="2654580"/>
          <a:ext cx="5186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657" y="45720"/>
              </a:lnTo>
            </a:path>
          </a:pathLst>
        </a:custGeom>
        <a:noFill/>
        <a:ln w="12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5758316" y="2697553"/>
        <a:ext cx="27462" cy="5492"/>
      </dsp:txXfrm>
    </dsp:sp>
    <dsp:sp modelId="{1FD28969-A219-412B-BB2C-32FA184B4E56}">
      <dsp:nvSpPr>
        <dsp:cNvPr id="0" name=""/>
        <dsp:cNvSpPr/>
      </dsp:nvSpPr>
      <dsp:spPr>
        <a:xfrm>
          <a:off x="3126441" y="1983876"/>
          <a:ext cx="2388077" cy="143284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6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говорити тільки за темою і від свого імені;</a:t>
          </a:r>
          <a:endParaRPr lang="uk-UA" sz="2100" b="1" kern="1200" dirty="0"/>
        </a:p>
      </dsp:txBody>
      <dsp:txXfrm>
        <a:off x="3126441" y="1983876"/>
        <a:ext cx="2388077" cy="1432846"/>
      </dsp:txXfrm>
    </dsp:sp>
    <dsp:sp modelId="{11B3A5AF-E954-4239-883D-C561F08EE388}">
      <dsp:nvSpPr>
        <dsp:cNvPr id="0" name=""/>
        <dsp:cNvSpPr/>
      </dsp:nvSpPr>
      <dsp:spPr>
        <a:xfrm>
          <a:off x="1383144" y="3414923"/>
          <a:ext cx="5874671" cy="518657"/>
        </a:xfrm>
        <a:custGeom>
          <a:avLst/>
          <a:gdLst/>
          <a:ahLst/>
          <a:cxnLst/>
          <a:rect l="0" t="0" r="0" b="0"/>
          <a:pathLst>
            <a:path>
              <a:moveTo>
                <a:pt x="5874671" y="0"/>
              </a:moveTo>
              <a:lnTo>
                <a:pt x="5874671" y="276428"/>
              </a:lnTo>
              <a:lnTo>
                <a:pt x="0" y="276428"/>
              </a:lnTo>
              <a:lnTo>
                <a:pt x="0" y="518657"/>
              </a:lnTo>
            </a:path>
          </a:pathLst>
        </a:custGeom>
        <a:noFill/>
        <a:ln w="12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4172972" y="3671506"/>
        <a:ext cx="295014" cy="5492"/>
      </dsp:txXfrm>
    </dsp:sp>
    <dsp:sp modelId="{65689C58-4728-4F33-A046-E97559210B60}">
      <dsp:nvSpPr>
        <dsp:cNvPr id="0" name=""/>
        <dsp:cNvSpPr/>
      </dsp:nvSpPr>
      <dsp:spPr>
        <a:xfrm>
          <a:off x="6063776" y="1983876"/>
          <a:ext cx="2388077" cy="143284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2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не критикувати: кожен має право на власну думку;</a:t>
          </a:r>
          <a:endParaRPr lang="uk-UA" sz="2100" b="1" kern="1200" dirty="0"/>
        </a:p>
      </dsp:txBody>
      <dsp:txXfrm>
        <a:off x="6063776" y="1983876"/>
        <a:ext cx="2388077" cy="1432846"/>
      </dsp:txXfrm>
    </dsp:sp>
    <dsp:sp modelId="{DCC22863-640F-4CC3-8429-B4E7AF6ABE80}">
      <dsp:nvSpPr>
        <dsp:cNvPr id="0" name=""/>
        <dsp:cNvSpPr/>
      </dsp:nvSpPr>
      <dsp:spPr>
        <a:xfrm>
          <a:off x="2575383" y="4636684"/>
          <a:ext cx="5186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8657" y="45720"/>
              </a:lnTo>
            </a:path>
          </a:pathLst>
        </a:custGeom>
        <a:noFill/>
        <a:ln w="120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 dirty="0"/>
        </a:p>
      </dsp:txBody>
      <dsp:txXfrm>
        <a:off x="2820980" y="4679658"/>
        <a:ext cx="27462" cy="5492"/>
      </dsp:txXfrm>
    </dsp:sp>
    <dsp:sp modelId="{D1D1AD79-82B7-4F37-AF2D-116C200207F7}">
      <dsp:nvSpPr>
        <dsp:cNvPr id="0" name=""/>
        <dsp:cNvSpPr/>
      </dsp:nvSpPr>
      <dsp:spPr>
        <a:xfrm>
          <a:off x="189105" y="3965981"/>
          <a:ext cx="2388077" cy="143284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3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говорити стисло;</a:t>
          </a:r>
          <a:endParaRPr lang="uk-UA" sz="2100" b="1" kern="1200" dirty="0"/>
        </a:p>
      </dsp:txBody>
      <dsp:txXfrm>
        <a:off x="189105" y="3965981"/>
        <a:ext cx="2388077" cy="1432846"/>
      </dsp:txXfrm>
    </dsp:sp>
    <dsp:sp modelId="{9F767B28-718F-4B7F-8D53-F001F7D5C9F5}">
      <dsp:nvSpPr>
        <dsp:cNvPr id="0" name=""/>
        <dsp:cNvSpPr/>
      </dsp:nvSpPr>
      <dsp:spPr>
        <a:xfrm>
          <a:off x="3126441" y="3965981"/>
          <a:ext cx="2388077" cy="143284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4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/>
            <a:t>говорити по черзі</a:t>
          </a:r>
          <a:endParaRPr lang="uk-UA" sz="2100" b="1" kern="1200" dirty="0"/>
        </a:p>
      </dsp:txBody>
      <dsp:txXfrm>
        <a:off x="3126441" y="3965981"/>
        <a:ext cx="2388077" cy="143284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D7DF00-13A1-4122-ACD4-227145591FCE}">
      <dsp:nvSpPr>
        <dsp:cNvPr id="0" name=""/>
        <dsp:cNvSpPr/>
      </dsp:nvSpPr>
      <dsp:spPr>
        <a:xfrm>
          <a:off x="0" y="38391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8000"/>
                <a:satMod val="138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8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9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3000"/>
              </a:schemeClr>
            </a:gs>
            <a:gs pos="60000">
              <a:schemeClr val="accent4">
                <a:hueOff val="0"/>
                <a:satOff val="0"/>
                <a:lumOff val="0"/>
                <a:alphaOff val="0"/>
                <a:tint val="92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83000"/>
                <a:satMod val="10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0"/>
              <a:satOff val="0"/>
              <a:lumOff val="0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</a:t>
          </a:r>
          <a:r>
            <a:rPr lang="ru-RU" sz="2800" b="1" i="1" kern="1200" dirty="0" err="1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Асоціативний</a:t>
          </a:r>
          <a:r>
            <a:rPr lang="ru-RU" sz="2800" b="1" i="1" kern="1200" dirty="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 кущ»</a:t>
          </a:r>
          <a:endParaRPr lang="uk-UA" sz="2800" b="1" i="1" kern="1200" dirty="0">
            <a:solidFill>
              <a:schemeClr val="bg1"/>
            </a:solidFill>
          </a:endParaRPr>
        </a:p>
      </dsp:txBody>
      <dsp:txXfrm>
        <a:off x="0" y="38391"/>
        <a:ext cx="6984776" cy="730080"/>
      </dsp:txXfrm>
    </dsp:sp>
    <dsp:sp modelId="{FE8593C7-B647-4C95-94B5-49387EB72761}">
      <dsp:nvSpPr>
        <dsp:cNvPr id="0" name=""/>
        <dsp:cNvSpPr/>
      </dsp:nvSpPr>
      <dsp:spPr>
        <a:xfrm>
          <a:off x="0" y="880791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48000"/>
                <a:satMod val="138000"/>
              </a:schemeClr>
            </a:gs>
            <a:gs pos="25000">
              <a:schemeClr val="accent4">
                <a:hueOff val="-1116192"/>
                <a:satOff val="6725"/>
                <a:lumOff val="539"/>
                <a:alphaOff val="0"/>
                <a:tint val="85000"/>
              </a:schemeClr>
            </a:gs>
            <a:gs pos="40000">
              <a:schemeClr val="accent4">
                <a:hueOff val="-1116192"/>
                <a:satOff val="6725"/>
                <a:lumOff val="539"/>
                <a:alphaOff val="0"/>
                <a:tint val="92000"/>
              </a:schemeClr>
            </a:gs>
            <a:gs pos="50000">
              <a:schemeClr val="accent4">
                <a:hueOff val="-1116192"/>
                <a:satOff val="6725"/>
                <a:lumOff val="539"/>
                <a:alphaOff val="0"/>
                <a:tint val="93000"/>
              </a:schemeClr>
            </a:gs>
            <a:gs pos="60000">
              <a:schemeClr val="accent4">
                <a:hueOff val="-1116192"/>
                <a:satOff val="6725"/>
                <a:lumOff val="539"/>
                <a:alphaOff val="0"/>
                <a:tint val="92000"/>
              </a:schemeClr>
            </a:gs>
            <a:gs pos="75000">
              <a:schemeClr val="accent4">
                <a:hueOff val="-1116192"/>
                <a:satOff val="6725"/>
                <a:lumOff val="539"/>
                <a:alphaOff val="0"/>
                <a:tint val="83000"/>
                <a:satMod val="108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1116192"/>
              <a:satOff val="6725"/>
              <a:lumOff val="539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1116192"/>
              <a:satOff val="6725"/>
              <a:lumOff val="539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«Проблемне питання»</a:t>
          </a:r>
          <a:endParaRPr lang="uk-UA" sz="2800" b="1" i="1" kern="1200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0" y="880791"/>
        <a:ext cx="6984776" cy="730080"/>
      </dsp:txXfrm>
    </dsp:sp>
    <dsp:sp modelId="{C57D9576-7596-4F65-AB8B-E4534DA1A129}">
      <dsp:nvSpPr>
        <dsp:cNvPr id="0" name=""/>
        <dsp:cNvSpPr/>
      </dsp:nvSpPr>
      <dsp:spPr>
        <a:xfrm>
          <a:off x="0" y="1723192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48000"/>
                <a:satMod val="138000"/>
              </a:schemeClr>
            </a:gs>
            <a:gs pos="25000">
              <a:schemeClr val="accent4">
                <a:hueOff val="-2232385"/>
                <a:satOff val="13449"/>
                <a:lumOff val="1078"/>
                <a:alphaOff val="0"/>
                <a:tint val="85000"/>
              </a:schemeClr>
            </a:gs>
            <a:gs pos="40000">
              <a:schemeClr val="accent4">
                <a:hueOff val="-2232385"/>
                <a:satOff val="13449"/>
                <a:lumOff val="1078"/>
                <a:alphaOff val="0"/>
                <a:tint val="92000"/>
              </a:schemeClr>
            </a:gs>
            <a:gs pos="50000">
              <a:schemeClr val="accent4">
                <a:hueOff val="-2232385"/>
                <a:satOff val="13449"/>
                <a:lumOff val="1078"/>
                <a:alphaOff val="0"/>
                <a:tint val="93000"/>
              </a:schemeClr>
            </a:gs>
            <a:gs pos="60000">
              <a:schemeClr val="accent4">
                <a:hueOff val="-2232385"/>
                <a:satOff val="13449"/>
                <a:lumOff val="1078"/>
                <a:alphaOff val="0"/>
                <a:tint val="92000"/>
              </a:schemeClr>
            </a:gs>
            <a:gs pos="75000">
              <a:schemeClr val="accent4">
                <a:hueOff val="-2232385"/>
                <a:satOff val="13449"/>
                <a:lumOff val="1078"/>
                <a:alphaOff val="0"/>
                <a:tint val="83000"/>
                <a:satMod val="108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2232385"/>
              <a:satOff val="13449"/>
              <a:lumOff val="1078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2232385"/>
              <a:satOff val="13449"/>
              <a:lumOff val="1078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«Мозаїка »</a:t>
          </a:r>
          <a:endParaRPr lang="uk-UA" sz="2800" b="1" i="1" kern="1200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0" y="1723192"/>
        <a:ext cx="6984776" cy="730080"/>
      </dsp:txXfrm>
    </dsp:sp>
    <dsp:sp modelId="{4B8CF0D3-E746-448D-8C16-CF185772F312}">
      <dsp:nvSpPr>
        <dsp:cNvPr id="0" name=""/>
        <dsp:cNvSpPr/>
      </dsp:nvSpPr>
      <dsp:spPr>
        <a:xfrm>
          <a:off x="0" y="2565592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48000"/>
                <a:satMod val="138000"/>
              </a:schemeClr>
            </a:gs>
            <a:gs pos="25000">
              <a:schemeClr val="accent4">
                <a:hueOff val="-3348577"/>
                <a:satOff val="20174"/>
                <a:lumOff val="1617"/>
                <a:alphaOff val="0"/>
                <a:tint val="85000"/>
              </a:schemeClr>
            </a:gs>
            <a:gs pos="40000">
              <a:schemeClr val="accent4">
                <a:hueOff val="-3348577"/>
                <a:satOff val="20174"/>
                <a:lumOff val="1617"/>
                <a:alphaOff val="0"/>
                <a:tint val="92000"/>
              </a:schemeClr>
            </a:gs>
            <a:gs pos="50000">
              <a:schemeClr val="accent4">
                <a:hueOff val="-3348577"/>
                <a:satOff val="20174"/>
                <a:lumOff val="1617"/>
                <a:alphaOff val="0"/>
                <a:tint val="93000"/>
              </a:schemeClr>
            </a:gs>
            <a:gs pos="60000">
              <a:schemeClr val="accent4">
                <a:hueOff val="-3348577"/>
                <a:satOff val="20174"/>
                <a:lumOff val="1617"/>
                <a:alphaOff val="0"/>
                <a:tint val="92000"/>
              </a:schemeClr>
            </a:gs>
            <a:gs pos="75000">
              <a:schemeClr val="accent4">
                <a:hueOff val="-3348577"/>
                <a:satOff val="20174"/>
                <a:lumOff val="1617"/>
                <a:alphaOff val="0"/>
                <a:tint val="83000"/>
                <a:satMod val="108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3348577"/>
              <a:satOff val="20174"/>
              <a:lumOff val="1617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3348577"/>
              <a:satOff val="20174"/>
              <a:lumOff val="1617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 Незакінчене речення»</a:t>
          </a:r>
          <a:endParaRPr lang="uk-UA" sz="2800" b="1" i="1" kern="1200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0" y="2565592"/>
        <a:ext cx="6984776" cy="730080"/>
      </dsp:txXfrm>
    </dsp:sp>
    <dsp:sp modelId="{B17E3077-4EC6-402F-87D6-28751E4EA36F}">
      <dsp:nvSpPr>
        <dsp:cNvPr id="0" name=""/>
        <dsp:cNvSpPr/>
      </dsp:nvSpPr>
      <dsp:spPr>
        <a:xfrm>
          <a:off x="0" y="3407992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48000"/>
                <a:satMod val="138000"/>
              </a:schemeClr>
            </a:gs>
            <a:gs pos="25000">
              <a:schemeClr val="accent4">
                <a:hueOff val="-4464770"/>
                <a:satOff val="26899"/>
                <a:lumOff val="2156"/>
                <a:alphaOff val="0"/>
                <a:tint val="85000"/>
              </a:schemeClr>
            </a:gs>
            <a:gs pos="40000">
              <a:schemeClr val="accent4">
                <a:hueOff val="-4464770"/>
                <a:satOff val="26899"/>
                <a:lumOff val="2156"/>
                <a:alphaOff val="0"/>
                <a:tint val="92000"/>
              </a:schemeClr>
            </a:gs>
            <a:gs pos="50000">
              <a:schemeClr val="accent4">
                <a:hueOff val="-4464770"/>
                <a:satOff val="26899"/>
                <a:lumOff val="2156"/>
                <a:alphaOff val="0"/>
                <a:tint val="93000"/>
              </a:schemeClr>
            </a:gs>
            <a:gs pos="60000">
              <a:schemeClr val="accent4">
                <a:hueOff val="-4464770"/>
                <a:satOff val="26899"/>
                <a:lumOff val="2156"/>
                <a:alphaOff val="0"/>
                <a:tint val="92000"/>
              </a:schemeClr>
            </a:gs>
            <a:gs pos="75000">
              <a:schemeClr val="accent4">
                <a:hueOff val="-4464770"/>
                <a:satOff val="26899"/>
                <a:lumOff val="2156"/>
                <a:alphaOff val="0"/>
                <a:tint val="83000"/>
                <a:satMod val="108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4464770"/>
              <a:satOff val="26899"/>
              <a:lumOff val="2156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4464770"/>
              <a:satOff val="26899"/>
              <a:lumOff val="2156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ln w="10160"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rPr>
            <a:t>«Два — чотири, всі разом»</a:t>
          </a:r>
          <a:endParaRPr lang="uk-UA" sz="2800" b="1" i="1" kern="1200" dirty="0">
            <a:ln w="10160">
              <a:prstDash val="solid"/>
            </a:ln>
            <a:solidFill>
              <a:schemeClr val="bg1"/>
            </a:solidFill>
            <a:effectLst>
              <a:outerShdw blurRad="38100" dist="32000" dir="5400000" algn="tl">
                <a:srgbClr val="000000">
                  <a:alpha val="30000"/>
                </a:srgbClr>
              </a:outerShdw>
            </a:effectLst>
          </a:endParaRPr>
        </a:p>
      </dsp:txBody>
      <dsp:txXfrm>
        <a:off x="0" y="3407992"/>
        <a:ext cx="6984776" cy="7300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D7DF00-13A1-4122-ACD4-227145591FCE}">
      <dsp:nvSpPr>
        <dsp:cNvPr id="0" name=""/>
        <dsp:cNvSpPr/>
      </dsp:nvSpPr>
      <dsp:spPr>
        <a:xfrm>
          <a:off x="0" y="38391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8000"/>
                <a:satMod val="138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8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9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3000"/>
              </a:schemeClr>
            </a:gs>
            <a:gs pos="60000">
              <a:schemeClr val="accent4">
                <a:hueOff val="0"/>
                <a:satOff val="0"/>
                <a:lumOff val="0"/>
                <a:alphaOff val="0"/>
                <a:tint val="92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83000"/>
                <a:satMod val="10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0"/>
              <a:satOff val="0"/>
              <a:lumOff val="0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робота в групах;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8391"/>
        <a:ext cx="6984776" cy="730080"/>
      </dsp:txXfrm>
    </dsp:sp>
    <dsp:sp modelId="{400BEB7B-2FD1-4B7B-BF86-0E5F604E48E7}">
      <dsp:nvSpPr>
        <dsp:cNvPr id="0" name=""/>
        <dsp:cNvSpPr/>
      </dsp:nvSpPr>
      <dsp:spPr>
        <a:xfrm>
          <a:off x="0" y="880791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48000"/>
                <a:satMod val="138000"/>
              </a:schemeClr>
            </a:gs>
            <a:gs pos="25000">
              <a:schemeClr val="accent4">
                <a:hueOff val="-1116192"/>
                <a:satOff val="6725"/>
                <a:lumOff val="539"/>
                <a:alphaOff val="0"/>
                <a:tint val="85000"/>
              </a:schemeClr>
            </a:gs>
            <a:gs pos="40000">
              <a:schemeClr val="accent4">
                <a:hueOff val="-1116192"/>
                <a:satOff val="6725"/>
                <a:lumOff val="539"/>
                <a:alphaOff val="0"/>
                <a:tint val="92000"/>
              </a:schemeClr>
            </a:gs>
            <a:gs pos="50000">
              <a:schemeClr val="accent4">
                <a:hueOff val="-1116192"/>
                <a:satOff val="6725"/>
                <a:lumOff val="539"/>
                <a:alphaOff val="0"/>
                <a:tint val="93000"/>
              </a:schemeClr>
            </a:gs>
            <a:gs pos="60000">
              <a:schemeClr val="accent4">
                <a:hueOff val="-1116192"/>
                <a:satOff val="6725"/>
                <a:lumOff val="539"/>
                <a:alphaOff val="0"/>
                <a:tint val="92000"/>
              </a:schemeClr>
            </a:gs>
            <a:gs pos="75000">
              <a:schemeClr val="accent4">
                <a:hueOff val="-1116192"/>
                <a:satOff val="6725"/>
                <a:lumOff val="539"/>
                <a:alphaOff val="0"/>
                <a:tint val="83000"/>
                <a:satMod val="108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1116192"/>
              <a:satOff val="6725"/>
              <a:lumOff val="539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1116192"/>
              <a:satOff val="6725"/>
              <a:lumOff val="539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спільний проект;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880791"/>
        <a:ext cx="6984776" cy="730080"/>
      </dsp:txXfrm>
    </dsp:sp>
    <dsp:sp modelId="{F62AB589-A154-49B9-BC08-910929D79BF0}">
      <dsp:nvSpPr>
        <dsp:cNvPr id="0" name=""/>
        <dsp:cNvSpPr/>
      </dsp:nvSpPr>
      <dsp:spPr>
        <a:xfrm>
          <a:off x="0" y="1723192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48000"/>
                <a:satMod val="138000"/>
              </a:schemeClr>
            </a:gs>
            <a:gs pos="25000">
              <a:schemeClr val="accent4">
                <a:hueOff val="-2232385"/>
                <a:satOff val="13449"/>
                <a:lumOff val="1078"/>
                <a:alphaOff val="0"/>
                <a:tint val="85000"/>
              </a:schemeClr>
            </a:gs>
            <a:gs pos="40000">
              <a:schemeClr val="accent4">
                <a:hueOff val="-2232385"/>
                <a:satOff val="13449"/>
                <a:lumOff val="1078"/>
                <a:alphaOff val="0"/>
                <a:tint val="92000"/>
              </a:schemeClr>
            </a:gs>
            <a:gs pos="50000">
              <a:schemeClr val="accent4">
                <a:hueOff val="-2232385"/>
                <a:satOff val="13449"/>
                <a:lumOff val="1078"/>
                <a:alphaOff val="0"/>
                <a:tint val="93000"/>
              </a:schemeClr>
            </a:gs>
            <a:gs pos="60000">
              <a:schemeClr val="accent4">
                <a:hueOff val="-2232385"/>
                <a:satOff val="13449"/>
                <a:lumOff val="1078"/>
                <a:alphaOff val="0"/>
                <a:tint val="92000"/>
              </a:schemeClr>
            </a:gs>
            <a:gs pos="75000">
              <a:schemeClr val="accent4">
                <a:hueOff val="-2232385"/>
                <a:satOff val="13449"/>
                <a:lumOff val="1078"/>
                <a:alphaOff val="0"/>
                <a:tint val="83000"/>
                <a:satMod val="108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2232385"/>
              <a:satOff val="13449"/>
              <a:lumOff val="1078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2232385"/>
              <a:satOff val="13449"/>
              <a:lumOff val="1078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взаємонавчання;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723192"/>
        <a:ext cx="6984776" cy="730080"/>
      </dsp:txXfrm>
    </dsp:sp>
    <dsp:sp modelId="{D0FC280A-A615-4F72-9AFF-AB240C17A02E}">
      <dsp:nvSpPr>
        <dsp:cNvPr id="0" name=""/>
        <dsp:cNvSpPr/>
      </dsp:nvSpPr>
      <dsp:spPr>
        <a:xfrm>
          <a:off x="0" y="2565592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48000"/>
                <a:satMod val="138000"/>
              </a:schemeClr>
            </a:gs>
            <a:gs pos="25000">
              <a:schemeClr val="accent4">
                <a:hueOff val="-3348577"/>
                <a:satOff val="20174"/>
                <a:lumOff val="1617"/>
                <a:alphaOff val="0"/>
                <a:tint val="85000"/>
              </a:schemeClr>
            </a:gs>
            <a:gs pos="40000">
              <a:schemeClr val="accent4">
                <a:hueOff val="-3348577"/>
                <a:satOff val="20174"/>
                <a:lumOff val="1617"/>
                <a:alphaOff val="0"/>
                <a:tint val="92000"/>
              </a:schemeClr>
            </a:gs>
            <a:gs pos="50000">
              <a:schemeClr val="accent4">
                <a:hueOff val="-3348577"/>
                <a:satOff val="20174"/>
                <a:lumOff val="1617"/>
                <a:alphaOff val="0"/>
                <a:tint val="93000"/>
              </a:schemeClr>
            </a:gs>
            <a:gs pos="60000">
              <a:schemeClr val="accent4">
                <a:hueOff val="-3348577"/>
                <a:satOff val="20174"/>
                <a:lumOff val="1617"/>
                <a:alphaOff val="0"/>
                <a:tint val="92000"/>
              </a:schemeClr>
            </a:gs>
            <a:gs pos="75000">
              <a:schemeClr val="accent4">
                <a:hueOff val="-3348577"/>
                <a:satOff val="20174"/>
                <a:lumOff val="1617"/>
                <a:alphaOff val="0"/>
                <a:tint val="83000"/>
                <a:satMod val="108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3348577"/>
              <a:satOff val="20174"/>
              <a:lumOff val="1617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3348577"/>
              <a:satOff val="20174"/>
              <a:lumOff val="1617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діалог;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565592"/>
        <a:ext cx="6984776" cy="730080"/>
      </dsp:txXfrm>
    </dsp:sp>
    <dsp:sp modelId="{F11DD13E-1DF8-43AA-BCAA-37E0AB2D6466}">
      <dsp:nvSpPr>
        <dsp:cNvPr id="0" name=""/>
        <dsp:cNvSpPr/>
      </dsp:nvSpPr>
      <dsp:spPr>
        <a:xfrm>
          <a:off x="0" y="3407992"/>
          <a:ext cx="6984776" cy="73008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48000"/>
                <a:satMod val="138000"/>
              </a:schemeClr>
            </a:gs>
            <a:gs pos="25000">
              <a:schemeClr val="accent4">
                <a:hueOff val="-4464770"/>
                <a:satOff val="26899"/>
                <a:lumOff val="2156"/>
                <a:alphaOff val="0"/>
                <a:tint val="85000"/>
              </a:schemeClr>
            </a:gs>
            <a:gs pos="40000">
              <a:schemeClr val="accent4">
                <a:hueOff val="-4464770"/>
                <a:satOff val="26899"/>
                <a:lumOff val="2156"/>
                <a:alphaOff val="0"/>
                <a:tint val="92000"/>
              </a:schemeClr>
            </a:gs>
            <a:gs pos="50000">
              <a:schemeClr val="accent4">
                <a:hueOff val="-4464770"/>
                <a:satOff val="26899"/>
                <a:lumOff val="2156"/>
                <a:alphaOff val="0"/>
                <a:tint val="93000"/>
              </a:schemeClr>
            </a:gs>
            <a:gs pos="60000">
              <a:schemeClr val="accent4">
                <a:hueOff val="-4464770"/>
                <a:satOff val="26899"/>
                <a:lumOff val="2156"/>
                <a:alphaOff val="0"/>
                <a:tint val="92000"/>
              </a:schemeClr>
            </a:gs>
            <a:gs pos="75000">
              <a:schemeClr val="accent4">
                <a:hueOff val="-4464770"/>
                <a:satOff val="26899"/>
                <a:lumOff val="2156"/>
                <a:alphaOff val="0"/>
                <a:tint val="83000"/>
                <a:satMod val="108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4464770"/>
              <a:satOff val="26899"/>
              <a:lumOff val="2156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4464770"/>
              <a:satOff val="26899"/>
              <a:lumOff val="2156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робота в парах.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407992"/>
        <a:ext cx="6984776" cy="73008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D7DF00-13A1-4122-ACD4-227145591FCE}">
      <dsp:nvSpPr>
        <dsp:cNvPr id="0" name=""/>
        <dsp:cNvSpPr/>
      </dsp:nvSpPr>
      <dsp:spPr>
        <a:xfrm>
          <a:off x="0" y="31944"/>
          <a:ext cx="7848872" cy="6926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8000"/>
                <a:satMod val="138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85000"/>
              </a:schemeClr>
            </a:gs>
            <a:gs pos="40000">
              <a:schemeClr val="accent4">
                <a:hueOff val="0"/>
                <a:satOff val="0"/>
                <a:lumOff val="0"/>
                <a:alphaOff val="0"/>
                <a:tint val="9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3000"/>
              </a:schemeClr>
            </a:gs>
            <a:gs pos="60000">
              <a:schemeClr val="accent4">
                <a:hueOff val="0"/>
                <a:satOff val="0"/>
                <a:lumOff val="0"/>
                <a:alphaOff val="0"/>
                <a:tint val="92000"/>
              </a:schemeClr>
            </a:gs>
            <a:gs pos="75000">
              <a:schemeClr val="accent4">
                <a:hueOff val="0"/>
                <a:satOff val="0"/>
                <a:lumOff val="0"/>
                <a:alphaOff val="0"/>
                <a:tint val="83000"/>
                <a:satMod val="10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0"/>
              <a:satOff val="0"/>
              <a:lumOff val="0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«Дерево рішень»;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1944"/>
        <a:ext cx="7848872" cy="692640"/>
      </dsp:txXfrm>
    </dsp:sp>
    <dsp:sp modelId="{294B7A6E-54BD-44CE-A8F0-5E7E69A4B56F}">
      <dsp:nvSpPr>
        <dsp:cNvPr id="0" name=""/>
        <dsp:cNvSpPr/>
      </dsp:nvSpPr>
      <dsp:spPr>
        <a:xfrm>
          <a:off x="0" y="831144"/>
          <a:ext cx="7848872" cy="692640"/>
        </a:xfrm>
        <a:prstGeom prst="roundRect">
          <a:avLst/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tint val="48000"/>
                <a:satMod val="138000"/>
              </a:schemeClr>
            </a:gs>
            <a:gs pos="25000">
              <a:schemeClr val="accent4">
                <a:hueOff val="-892954"/>
                <a:satOff val="5380"/>
                <a:lumOff val="431"/>
                <a:alphaOff val="0"/>
                <a:tint val="85000"/>
              </a:schemeClr>
            </a:gs>
            <a:gs pos="40000">
              <a:schemeClr val="accent4">
                <a:hueOff val="-892954"/>
                <a:satOff val="5380"/>
                <a:lumOff val="431"/>
                <a:alphaOff val="0"/>
                <a:tint val="92000"/>
              </a:schemeClr>
            </a:gs>
            <a:gs pos="50000">
              <a:schemeClr val="accent4">
                <a:hueOff val="-892954"/>
                <a:satOff val="5380"/>
                <a:lumOff val="431"/>
                <a:alphaOff val="0"/>
                <a:tint val="93000"/>
              </a:schemeClr>
            </a:gs>
            <a:gs pos="60000">
              <a:schemeClr val="accent4">
                <a:hueOff val="-892954"/>
                <a:satOff val="5380"/>
                <a:lumOff val="431"/>
                <a:alphaOff val="0"/>
                <a:tint val="92000"/>
              </a:schemeClr>
            </a:gs>
            <a:gs pos="75000">
              <a:schemeClr val="accent4">
                <a:hueOff val="-892954"/>
                <a:satOff val="5380"/>
                <a:lumOff val="431"/>
                <a:alphaOff val="0"/>
                <a:tint val="83000"/>
                <a:satMod val="108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892954"/>
              <a:satOff val="5380"/>
              <a:lumOff val="431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892954"/>
              <a:satOff val="5380"/>
              <a:lumOff val="431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засідання експертної групи;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831144"/>
        <a:ext cx="7848872" cy="692640"/>
      </dsp:txXfrm>
    </dsp:sp>
    <dsp:sp modelId="{EB0D5C6A-AACF-44FA-95D8-A3F3DE7833DB}">
      <dsp:nvSpPr>
        <dsp:cNvPr id="0" name=""/>
        <dsp:cNvSpPr/>
      </dsp:nvSpPr>
      <dsp:spPr>
        <a:xfrm>
          <a:off x="0" y="1630344"/>
          <a:ext cx="7848872" cy="692640"/>
        </a:xfrm>
        <a:prstGeom prst="roundRect">
          <a:avLst/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tint val="48000"/>
                <a:satMod val="138000"/>
              </a:schemeClr>
            </a:gs>
            <a:gs pos="25000">
              <a:schemeClr val="accent4">
                <a:hueOff val="-1785908"/>
                <a:satOff val="10760"/>
                <a:lumOff val="862"/>
                <a:alphaOff val="0"/>
                <a:tint val="85000"/>
              </a:schemeClr>
            </a:gs>
            <a:gs pos="40000">
              <a:schemeClr val="accent4">
                <a:hueOff val="-1785908"/>
                <a:satOff val="10760"/>
                <a:lumOff val="862"/>
                <a:alphaOff val="0"/>
                <a:tint val="92000"/>
              </a:schemeClr>
            </a:gs>
            <a:gs pos="50000">
              <a:schemeClr val="accent4">
                <a:hueOff val="-1785908"/>
                <a:satOff val="10760"/>
                <a:lumOff val="862"/>
                <a:alphaOff val="0"/>
                <a:tint val="93000"/>
              </a:schemeClr>
            </a:gs>
            <a:gs pos="60000">
              <a:schemeClr val="accent4">
                <a:hueOff val="-1785908"/>
                <a:satOff val="10760"/>
                <a:lumOff val="862"/>
                <a:alphaOff val="0"/>
                <a:tint val="92000"/>
              </a:schemeClr>
            </a:gs>
            <a:gs pos="75000">
              <a:schemeClr val="accent4">
                <a:hueOff val="-1785908"/>
                <a:satOff val="10760"/>
                <a:lumOff val="862"/>
                <a:alphaOff val="0"/>
                <a:tint val="83000"/>
                <a:satMod val="108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1785908"/>
              <a:satOff val="10760"/>
              <a:lumOff val="862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1785908"/>
              <a:satOff val="10760"/>
              <a:lumOff val="862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«Мікрофон»;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630344"/>
        <a:ext cx="7848872" cy="692640"/>
      </dsp:txXfrm>
    </dsp:sp>
    <dsp:sp modelId="{2170CAAD-2B0D-40C4-A121-50B1808D9123}">
      <dsp:nvSpPr>
        <dsp:cNvPr id="0" name=""/>
        <dsp:cNvSpPr/>
      </dsp:nvSpPr>
      <dsp:spPr>
        <a:xfrm>
          <a:off x="0" y="2429544"/>
          <a:ext cx="7848872" cy="692640"/>
        </a:xfrm>
        <a:prstGeom prst="roundRect">
          <a:avLst/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tint val="48000"/>
                <a:satMod val="138000"/>
              </a:schemeClr>
            </a:gs>
            <a:gs pos="25000">
              <a:schemeClr val="accent4">
                <a:hueOff val="-2678862"/>
                <a:satOff val="16139"/>
                <a:lumOff val="1294"/>
                <a:alphaOff val="0"/>
                <a:tint val="85000"/>
              </a:schemeClr>
            </a:gs>
            <a:gs pos="40000">
              <a:schemeClr val="accent4">
                <a:hueOff val="-2678862"/>
                <a:satOff val="16139"/>
                <a:lumOff val="1294"/>
                <a:alphaOff val="0"/>
                <a:tint val="92000"/>
              </a:schemeClr>
            </a:gs>
            <a:gs pos="50000">
              <a:schemeClr val="accent4">
                <a:hueOff val="-2678862"/>
                <a:satOff val="16139"/>
                <a:lumOff val="1294"/>
                <a:alphaOff val="0"/>
                <a:tint val="93000"/>
              </a:schemeClr>
            </a:gs>
            <a:gs pos="60000">
              <a:schemeClr val="accent4">
                <a:hueOff val="-2678862"/>
                <a:satOff val="16139"/>
                <a:lumOff val="1294"/>
                <a:alphaOff val="0"/>
                <a:tint val="92000"/>
              </a:schemeClr>
            </a:gs>
            <a:gs pos="75000">
              <a:schemeClr val="accent4">
                <a:hueOff val="-2678862"/>
                <a:satOff val="16139"/>
                <a:lumOff val="1294"/>
                <a:alphaOff val="0"/>
                <a:tint val="83000"/>
                <a:satMod val="108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2678862"/>
              <a:satOff val="16139"/>
              <a:lumOff val="1294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2678862"/>
              <a:satOff val="16139"/>
              <a:lumOff val="1294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«Гронування»;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29544"/>
        <a:ext cx="7848872" cy="692640"/>
      </dsp:txXfrm>
    </dsp:sp>
    <dsp:sp modelId="{4F6B276F-A838-4420-BFC1-932208572839}">
      <dsp:nvSpPr>
        <dsp:cNvPr id="0" name=""/>
        <dsp:cNvSpPr/>
      </dsp:nvSpPr>
      <dsp:spPr>
        <a:xfrm>
          <a:off x="0" y="3228744"/>
          <a:ext cx="7848872" cy="692640"/>
        </a:xfrm>
        <a:prstGeom prst="roundRect">
          <a:avLst/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tint val="48000"/>
                <a:satMod val="138000"/>
              </a:schemeClr>
            </a:gs>
            <a:gs pos="25000">
              <a:schemeClr val="accent4">
                <a:hueOff val="-3571816"/>
                <a:satOff val="21519"/>
                <a:lumOff val="1725"/>
                <a:alphaOff val="0"/>
                <a:tint val="85000"/>
              </a:schemeClr>
            </a:gs>
            <a:gs pos="40000">
              <a:schemeClr val="accent4">
                <a:hueOff val="-3571816"/>
                <a:satOff val="21519"/>
                <a:lumOff val="1725"/>
                <a:alphaOff val="0"/>
                <a:tint val="92000"/>
              </a:schemeClr>
            </a:gs>
            <a:gs pos="50000">
              <a:schemeClr val="accent4">
                <a:hueOff val="-3571816"/>
                <a:satOff val="21519"/>
                <a:lumOff val="1725"/>
                <a:alphaOff val="0"/>
                <a:tint val="93000"/>
              </a:schemeClr>
            </a:gs>
            <a:gs pos="60000">
              <a:schemeClr val="accent4">
                <a:hueOff val="-3571816"/>
                <a:satOff val="21519"/>
                <a:lumOff val="1725"/>
                <a:alphaOff val="0"/>
                <a:tint val="92000"/>
              </a:schemeClr>
            </a:gs>
            <a:gs pos="75000">
              <a:schemeClr val="accent4">
                <a:hueOff val="-3571816"/>
                <a:satOff val="21519"/>
                <a:lumOff val="1725"/>
                <a:alphaOff val="0"/>
                <a:tint val="83000"/>
                <a:satMod val="108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3571816"/>
              <a:satOff val="21519"/>
              <a:lumOff val="1725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3571816"/>
              <a:satOff val="21519"/>
              <a:lumOff val="1725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</a:t>
          </a:r>
          <a:r>
            <a:rPr lang="en-US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мозковий штурм</a:t>
          </a: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»;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228744"/>
        <a:ext cx="7848872" cy="692640"/>
      </dsp:txXfrm>
    </dsp:sp>
    <dsp:sp modelId="{DBB33F75-EEB7-47F6-82BF-A010C3DB60B9}">
      <dsp:nvSpPr>
        <dsp:cNvPr id="0" name=""/>
        <dsp:cNvSpPr/>
      </dsp:nvSpPr>
      <dsp:spPr>
        <a:xfrm>
          <a:off x="0" y="4027944"/>
          <a:ext cx="7848872" cy="69264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48000"/>
                <a:satMod val="138000"/>
              </a:schemeClr>
            </a:gs>
            <a:gs pos="25000">
              <a:schemeClr val="accent4">
                <a:hueOff val="-4464770"/>
                <a:satOff val="26899"/>
                <a:lumOff val="2156"/>
                <a:alphaOff val="0"/>
                <a:tint val="85000"/>
              </a:schemeClr>
            </a:gs>
            <a:gs pos="40000">
              <a:schemeClr val="accent4">
                <a:hueOff val="-4464770"/>
                <a:satOff val="26899"/>
                <a:lumOff val="2156"/>
                <a:alphaOff val="0"/>
                <a:tint val="92000"/>
              </a:schemeClr>
            </a:gs>
            <a:gs pos="50000">
              <a:schemeClr val="accent4">
                <a:hueOff val="-4464770"/>
                <a:satOff val="26899"/>
                <a:lumOff val="2156"/>
                <a:alphaOff val="0"/>
                <a:tint val="93000"/>
              </a:schemeClr>
            </a:gs>
            <a:gs pos="60000">
              <a:schemeClr val="accent4">
                <a:hueOff val="-4464770"/>
                <a:satOff val="26899"/>
                <a:lumOff val="2156"/>
                <a:alphaOff val="0"/>
                <a:tint val="92000"/>
              </a:schemeClr>
            </a:gs>
            <a:gs pos="75000">
              <a:schemeClr val="accent4">
                <a:hueOff val="-4464770"/>
                <a:satOff val="26899"/>
                <a:lumOff val="2156"/>
                <a:alphaOff val="0"/>
                <a:tint val="83000"/>
                <a:satMod val="108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48000"/>
                <a:satMod val="150000"/>
              </a:schemeClr>
            </a:gs>
          </a:gsLst>
          <a:lin ang="5400000" scaled="0"/>
        </a:gradFill>
        <a:ln>
          <a:noFill/>
        </a:ln>
        <a:effectLst>
          <a:glow rad="101500">
            <a:schemeClr val="accent4">
              <a:hueOff val="-4464770"/>
              <a:satOff val="26899"/>
              <a:lumOff val="2156"/>
              <a:alphaOff val="0"/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accent4">
              <a:hueOff val="-4464770"/>
              <a:satOff val="26899"/>
              <a:lumOff val="2156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«Вільне письмо».</a:t>
          </a:r>
          <a:endParaRPr lang="uk-UA" sz="2800" b="1" i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027944"/>
        <a:ext cx="7848872" cy="69264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2076E3-3551-4ED7-986D-BEAEEBEB1815}">
      <dsp:nvSpPr>
        <dsp:cNvPr id="0" name=""/>
        <dsp:cNvSpPr/>
      </dsp:nvSpPr>
      <dsp:spPr>
        <a:xfrm>
          <a:off x="1656179" y="779857"/>
          <a:ext cx="1584184" cy="144928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Рідний край</a:t>
          </a:r>
          <a:endParaRPr lang="uk-UA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656179" y="779857"/>
        <a:ext cx="1584184" cy="1449288"/>
      </dsp:txXfrm>
    </dsp:sp>
    <dsp:sp modelId="{8C5BCE67-A0A2-423F-A0AF-4C367847C610}">
      <dsp:nvSpPr>
        <dsp:cNvPr id="0" name=""/>
        <dsp:cNvSpPr/>
      </dsp:nvSpPr>
      <dsp:spPr>
        <a:xfrm>
          <a:off x="1935506" y="49836"/>
          <a:ext cx="1025531" cy="8076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річки </a:t>
          </a:r>
          <a:endParaRPr lang="uk-UA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935506" y="49836"/>
        <a:ext cx="1025531" cy="807663"/>
      </dsp:txXfrm>
    </dsp:sp>
    <dsp:sp modelId="{FF2D5689-EC42-40C8-AB7B-59DB417A42D1}">
      <dsp:nvSpPr>
        <dsp:cNvPr id="0" name=""/>
        <dsp:cNvSpPr/>
      </dsp:nvSpPr>
      <dsp:spPr>
        <a:xfrm>
          <a:off x="2934907" y="775944"/>
          <a:ext cx="1025531" cy="8076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домівка</a:t>
          </a:r>
          <a:endParaRPr lang="uk-UA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934907" y="775944"/>
        <a:ext cx="1025531" cy="807663"/>
      </dsp:txXfrm>
    </dsp:sp>
    <dsp:sp modelId="{7A505B40-554E-4894-BA4E-943144B554A0}">
      <dsp:nvSpPr>
        <dsp:cNvPr id="0" name=""/>
        <dsp:cNvSpPr/>
      </dsp:nvSpPr>
      <dsp:spPr>
        <a:xfrm>
          <a:off x="2553170" y="1950811"/>
          <a:ext cx="1025531" cy="8076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родина </a:t>
          </a:r>
          <a:endParaRPr lang="uk-UA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553170" y="1950811"/>
        <a:ext cx="1025531" cy="807663"/>
      </dsp:txXfrm>
    </dsp:sp>
    <dsp:sp modelId="{1277FF8D-BADA-440E-9D70-3482C9EC2933}">
      <dsp:nvSpPr>
        <dsp:cNvPr id="0" name=""/>
        <dsp:cNvSpPr/>
      </dsp:nvSpPr>
      <dsp:spPr>
        <a:xfrm>
          <a:off x="1317842" y="1950811"/>
          <a:ext cx="1025531" cy="8076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Ліси</a:t>
          </a:r>
          <a:endParaRPr lang="uk-UA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317842" y="1950811"/>
        <a:ext cx="1025531" cy="807663"/>
      </dsp:txXfrm>
    </dsp:sp>
    <dsp:sp modelId="{A917DFD3-86D9-4A1B-B904-DAB228E28FD8}">
      <dsp:nvSpPr>
        <dsp:cNvPr id="0" name=""/>
        <dsp:cNvSpPr/>
      </dsp:nvSpPr>
      <dsp:spPr>
        <a:xfrm>
          <a:off x="936104" y="775944"/>
          <a:ext cx="1025531" cy="80766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поля</a:t>
          </a:r>
          <a:endParaRPr lang="uk-UA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936104" y="775944"/>
        <a:ext cx="1025531" cy="80766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2076E3-3551-4ED7-986D-BEAEEBEB1815}">
      <dsp:nvSpPr>
        <dsp:cNvPr id="0" name=""/>
        <dsp:cNvSpPr/>
      </dsp:nvSpPr>
      <dsp:spPr>
        <a:xfrm>
          <a:off x="1114561" y="624902"/>
          <a:ext cx="1407559" cy="137437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Заводи, фабрики</a:t>
          </a:r>
          <a:endParaRPr lang="uk-UA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114561" y="624902"/>
        <a:ext cx="1407559" cy="1374375"/>
      </dsp:txXfrm>
    </dsp:sp>
    <dsp:sp modelId="{8C5BCE67-A0A2-423F-A0AF-4C367847C610}">
      <dsp:nvSpPr>
        <dsp:cNvPr id="0" name=""/>
        <dsp:cNvSpPr/>
      </dsp:nvSpPr>
      <dsp:spPr>
        <a:xfrm>
          <a:off x="1482472" y="102165"/>
          <a:ext cx="671737" cy="67173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хліб </a:t>
          </a:r>
          <a:endParaRPr lang="uk-UA" sz="10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482472" y="102165"/>
        <a:ext cx="671737" cy="671737"/>
      </dsp:txXfrm>
    </dsp:sp>
    <dsp:sp modelId="{FF2D5689-EC42-40C8-AB7B-59DB417A42D1}">
      <dsp:nvSpPr>
        <dsp:cNvPr id="0" name=""/>
        <dsp:cNvSpPr/>
      </dsp:nvSpPr>
      <dsp:spPr>
        <a:xfrm>
          <a:off x="2239427" y="1413249"/>
          <a:ext cx="671737" cy="67173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цукор </a:t>
          </a:r>
          <a:endParaRPr lang="uk-UA" sz="10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239427" y="1413249"/>
        <a:ext cx="671737" cy="671737"/>
      </dsp:txXfrm>
    </dsp:sp>
    <dsp:sp modelId="{1277FF8D-BADA-440E-9D70-3482C9EC2933}">
      <dsp:nvSpPr>
        <dsp:cNvPr id="0" name=""/>
        <dsp:cNvSpPr/>
      </dsp:nvSpPr>
      <dsp:spPr>
        <a:xfrm>
          <a:off x="725517" y="1413249"/>
          <a:ext cx="671737" cy="67173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вугілля</a:t>
          </a:r>
          <a:endParaRPr lang="uk-UA" sz="10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725517" y="1413249"/>
        <a:ext cx="671737" cy="671737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2076E3-3551-4ED7-986D-BEAEEBEB1815}">
      <dsp:nvSpPr>
        <dsp:cNvPr id="0" name=""/>
        <dsp:cNvSpPr/>
      </dsp:nvSpPr>
      <dsp:spPr>
        <a:xfrm>
          <a:off x="1460413" y="702937"/>
          <a:ext cx="1543669" cy="154645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Народна творчість</a:t>
          </a:r>
          <a:endParaRPr lang="uk-UA" sz="19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460413" y="702937"/>
        <a:ext cx="1543669" cy="1546453"/>
      </dsp:txXfrm>
    </dsp:sp>
    <dsp:sp modelId="{8C5BCE67-A0A2-423F-A0AF-4C367847C610}">
      <dsp:nvSpPr>
        <dsp:cNvPr id="0" name=""/>
        <dsp:cNvSpPr/>
      </dsp:nvSpPr>
      <dsp:spPr>
        <a:xfrm>
          <a:off x="1738800" y="292"/>
          <a:ext cx="986895" cy="81880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пісні</a:t>
          </a:r>
          <a:endParaRPr lang="uk-UA" sz="13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738800" y="292"/>
        <a:ext cx="986895" cy="818809"/>
      </dsp:txXfrm>
    </dsp:sp>
    <dsp:sp modelId="{FF2D5689-EC42-40C8-AB7B-59DB417A42D1}">
      <dsp:nvSpPr>
        <dsp:cNvPr id="0" name=""/>
        <dsp:cNvSpPr/>
      </dsp:nvSpPr>
      <dsp:spPr>
        <a:xfrm>
          <a:off x="2805267" y="1066759"/>
          <a:ext cx="986895" cy="81880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казки</a:t>
          </a:r>
          <a:endParaRPr lang="uk-UA" sz="13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805267" y="1066759"/>
        <a:ext cx="986895" cy="818809"/>
      </dsp:txXfrm>
    </dsp:sp>
    <dsp:sp modelId="{1277FF8D-BADA-440E-9D70-3482C9EC2933}">
      <dsp:nvSpPr>
        <dsp:cNvPr id="0" name=""/>
        <dsp:cNvSpPr/>
      </dsp:nvSpPr>
      <dsp:spPr>
        <a:xfrm>
          <a:off x="1738800" y="2133226"/>
          <a:ext cx="986895" cy="81880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0" kern="1200" cap="none" spc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вірші</a:t>
          </a:r>
          <a:endParaRPr lang="uk-UA" sz="13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738800" y="2133226"/>
        <a:ext cx="986895" cy="818809"/>
      </dsp:txXfrm>
    </dsp:sp>
    <dsp:sp modelId="{5E5C80EA-4F48-4CB9-930F-6012E24341C0}">
      <dsp:nvSpPr>
        <dsp:cNvPr id="0" name=""/>
        <dsp:cNvSpPr/>
      </dsp:nvSpPr>
      <dsp:spPr>
        <a:xfrm>
          <a:off x="672333" y="1066759"/>
          <a:ext cx="986895" cy="81880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колядки</a:t>
          </a:r>
          <a:endParaRPr lang="uk-UA" sz="13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672333" y="1066759"/>
        <a:ext cx="986895" cy="818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CE38AC5-E744-463F-A0B7-1B29ADD10299}" type="datetimeFigureOut">
              <a:rPr lang="uk-UA" smtClean="0"/>
              <a:pPr/>
              <a:t>15.02.2013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CDF4B5D-07BF-45AD-A31A-70F8B4F14FC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microsoft.com/office/2007/relationships/diagramDrawing" Target="../diagrams/drawing8.xml"/><Relationship Id="rId18" Type="http://schemas.microsoft.com/office/2007/relationships/diagramDrawing" Target="../diagrams/drawing9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7.xml"/><Relationship Id="rId12" Type="http://schemas.openxmlformats.org/officeDocument/2006/relationships/diagramColors" Target="../diagrams/colors8.xml"/><Relationship Id="rId17" Type="http://schemas.openxmlformats.org/officeDocument/2006/relationships/diagramColors" Target="../diagrams/colors9.xml"/><Relationship Id="rId2" Type="http://schemas.openxmlformats.org/officeDocument/2006/relationships/image" Target="../media/image9.png"/><Relationship Id="rId16" Type="http://schemas.openxmlformats.org/officeDocument/2006/relationships/diagramQuickStyle" Target="../diagrams/quickStyle9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7.xml"/><Relationship Id="rId11" Type="http://schemas.openxmlformats.org/officeDocument/2006/relationships/diagramQuickStyle" Target="../diagrams/quickStyle8.xml"/><Relationship Id="rId5" Type="http://schemas.openxmlformats.org/officeDocument/2006/relationships/diagramLayout" Target="../diagrams/layout7.xml"/><Relationship Id="rId15" Type="http://schemas.openxmlformats.org/officeDocument/2006/relationships/diagramLayout" Target="../diagrams/layout9.xml"/><Relationship Id="rId10" Type="http://schemas.openxmlformats.org/officeDocument/2006/relationships/diagramLayout" Target="../diagrams/layout8.xml"/><Relationship Id="rId4" Type="http://schemas.openxmlformats.org/officeDocument/2006/relationships/diagramData" Target="../diagrams/data7.xml"/><Relationship Id="rId9" Type="http://schemas.openxmlformats.org/officeDocument/2006/relationships/diagramData" Target="../diagrams/data8.xml"/><Relationship Id="rId14" Type="http://schemas.openxmlformats.org/officeDocument/2006/relationships/diagramData" Target="../diagrams/data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3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36.png"/><Relationship Id="rId7" Type="http://schemas.openxmlformats.org/officeDocument/2006/relationships/diagramColors" Target="../diagrams/colors17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4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404664"/>
            <a:ext cx="8892480" cy="1470025"/>
          </a:xfrm>
        </p:spPr>
        <p:txBody>
          <a:bodyPr>
            <a:noAutofit/>
          </a:bodyPr>
          <a:lstStyle/>
          <a:p>
            <a:pPr marL="1695450" indent="-1341438" algn="just"/>
            <a:r>
              <a:rPr lang="uk-UA" sz="40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55000" endA="300" endPos="45500" dir="5400000" sy="-100000" algn="bl" rotWithShape="0"/>
                </a:effectLst>
                <a:latin typeface="Albertus Extra Bold" pitchFamily="34" charset="0"/>
              </a:rPr>
              <a:t>Тема</a:t>
            </a:r>
            <a:r>
              <a:rPr lang="uk-UA" sz="32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FF3399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55000" endA="300" endPos="45500" dir="5400000" sy="-100000" algn="bl" rotWithShape="0"/>
                </a:effectLst>
                <a:latin typeface="Albertus Extra Bold" pitchFamily="34" charset="0"/>
              </a:rPr>
              <a:t> : </a:t>
            </a:r>
            <a:r>
              <a:rPr lang="uk-UA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55000" endA="300" endPos="45500" dir="5400000" sy="-100000" algn="bl" rotWithShape="0"/>
                </a:effectLst>
                <a:latin typeface="Albertus Extra Bold" pitchFamily="34" charset="0"/>
              </a:rPr>
              <a:t>«Інноваційна діяльність учителя під час планування структури сучасного уроку</a:t>
            </a:r>
            <a:r>
              <a:rPr lang="uk-UA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55000" endA="300" endPos="45500" dir="5400000" sy="-100000" algn="bl" rotWithShape="0"/>
                </a:effectLst>
                <a:latin typeface="Albertus Extra Bold" pitchFamily="34" charset="0"/>
              </a:rPr>
              <a:t>» </a:t>
            </a:r>
            <a:endParaRPr lang="uk-UA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  <a:reflection blurRad="6350" stA="55000" endA="300" endPos="45500" dir="5400000" sy="-100000" algn="bl" rotWithShape="0"/>
              </a:effectLst>
              <a:latin typeface="Albertus Extra Bold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351936" cy="3482976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just"/>
            <a:r>
              <a:rPr lang="uk-UA" sz="3200" b="1" spc="150" dirty="0" smtClean="0">
                <a:ln w="11430">
                  <a:solidFill>
                    <a:schemeClr val="tx1"/>
                  </a:solidFill>
                </a:ln>
                <a:solidFill>
                  <a:srgbClr val="FF3399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lbertus Extra Bold" pitchFamily="34" charset="0"/>
              </a:rPr>
              <a:t>Мета: </a:t>
            </a:r>
            <a:r>
              <a:rPr lang="uk-UA" sz="2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розглянути можливість </a:t>
            </a:r>
            <a:r>
              <a:rPr lang="uk-UA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застосування </a:t>
            </a:r>
            <a:r>
              <a:rPr lang="uk-UA" sz="2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інтерактивних методів </a:t>
            </a:r>
            <a:r>
              <a:rPr lang="uk-UA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навчання </a:t>
            </a:r>
            <a:r>
              <a:rPr lang="uk-UA" sz="2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 окремій структурній одиниці уроку й презентувати свої </a:t>
            </a:r>
            <a:r>
              <a:rPr lang="uk-UA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напрацювання </a:t>
            </a:r>
            <a:r>
              <a:rPr lang="uk-UA" sz="28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та висновки для учасників інших груп</a:t>
            </a:r>
            <a:r>
              <a:rPr lang="uk-UA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</a:t>
            </a:r>
          </a:p>
          <a:p>
            <a:pPr algn="just"/>
            <a:endParaRPr lang="uk-UA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just"/>
            <a:endParaRPr lang="uk-UA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265712"/>
            <a:ext cx="4320480" cy="2592288"/>
          </a:xfrm>
          <a:prstGeom prst="round2DiagRect">
            <a:avLst>
              <a:gd name="adj1" fmla="val 30645"/>
              <a:gd name="adj2" fmla="val 0"/>
            </a:avLst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877696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857498"/>
            <a:ext cx="2774072" cy="1459934"/>
          </a:xfrm>
          <a:prstGeom prst="rect">
            <a:avLst/>
          </a:prstGeom>
        </p:spPr>
      </p:pic>
      <p:sp>
        <p:nvSpPr>
          <p:cNvPr id="21" name="Облако 20"/>
          <p:cNvSpPr/>
          <p:nvPr/>
        </p:nvSpPr>
        <p:spPr>
          <a:xfrm rot="11441058">
            <a:off x="215836" y="-82059"/>
            <a:ext cx="8710089" cy="6643897"/>
          </a:xfrm>
          <a:prstGeom prst="clou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олнце 22"/>
          <p:cNvSpPr/>
          <p:nvPr/>
        </p:nvSpPr>
        <p:spPr>
          <a:xfrm>
            <a:off x="3417018" y="2020736"/>
            <a:ext cx="2592288" cy="2439181"/>
          </a:xfrm>
          <a:prstGeom prst="sun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err="1" smtClean="0">
                <a:solidFill>
                  <a:schemeClr val="tx1"/>
                </a:solidFill>
              </a:rPr>
              <a:t>Украї-на</a:t>
            </a:r>
            <a:endParaRPr lang="uk-UA" b="1" i="1" dirty="0">
              <a:solidFill>
                <a:schemeClr val="tx1"/>
              </a:solidFill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="" xmlns:p14="http://schemas.microsoft.com/office/powerpoint/2010/main" val="1791886676"/>
              </p:ext>
            </p:extLst>
          </p:nvPr>
        </p:nvGraphicFramePr>
        <p:xfrm>
          <a:off x="-468560" y="1412776"/>
          <a:ext cx="489654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="" xmlns:p14="http://schemas.microsoft.com/office/powerpoint/2010/main" val="209096088"/>
              </p:ext>
            </p:extLst>
          </p:nvPr>
        </p:nvGraphicFramePr>
        <p:xfrm>
          <a:off x="2915816" y="4149080"/>
          <a:ext cx="3636683" cy="218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="" xmlns:p14="http://schemas.microsoft.com/office/powerpoint/2010/main" val="2784138903"/>
              </p:ext>
            </p:extLst>
          </p:nvPr>
        </p:nvGraphicFramePr>
        <p:xfrm>
          <a:off x="5148064" y="836711"/>
          <a:ext cx="4464496" cy="2952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="" xmlns:p14="http://schemas.microsoft.com/office/powerpoint/2010/main" val="42399224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143000"/>
          </a:xfrm>
          <a:ln>
            <a:noFill/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4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  <a:cs typeface="Times New Roman" pitchFamily="18" charset="0"/>
              </a:rPr>
              <a:t> «Проблемне питання</a:t>
            </a:r>
            <a:r>
              <a:rPr lang="uk-UA" sz="4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  <a:cs typeface="Times New Roman" pitchFamily="18" charset="0"/>
              </a:rPr>
              <a:t>»</a:t>
            </a:r>
            <a:r>
              <a:rPr lang="uk-UA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uk-UA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23008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Перед учнями ставиться одне чи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декілька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проблем, які вони повинні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вирішити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в процесі вивчення нового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272010"/>
            <a:ext cx="3724275" cy="35751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0636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sz="6000" b="1" i="1" dirty="0">
                <a:ln/>
                <a:solidFill>
                  <a:schemeClr val="bg1">
                    <a:lumMod val="20000"/>
                    <a:lumOff val="80000"/>
                  </a:schemeClr>
                </a:solidFill>
              </a:rPr>
              <a:t>Наприклад</a:t>
            </a:r>
            <a:r>
              <a:rPr lang="uk-UA" sz="6000" b="1" i="1" dirty="0" smtClean="0">
                <a:ln/>
                <a:solidFill>
                  <a:schemeClr val="bg1">
                    <a:lumMod val="20000"/>
                    <a:lumOff val="80000"/>
                  </a:schemeClr>
                </a:solidFill>
              </a:rPr>
              <a:t>:</a:t>
            </a:r>
            <a:endParaRPr lang="uk-UA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33136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b="1" i="1" dirty="0" smtClean="0"/>
              <a:t>Природознавство </a:t>
            </a:r>
          </a:p>
          <a:p>
            <a:pPr marL="0" indent="0">
              <a:buNone/>
            </a:pPr>
            <a:r>
              <a:rPr lang="uk-UA" b="1" i="1" dirty="0" smtClean="0"/>
              <a:t>Тема</a:t>
            </a:r>
            <a:r>
              <a:rPr lang="uk-UA" b="1" i="1" dirty="0"/>
              <a:t>: </a:t>
            </a:r>
            <a:r>
              <a:rPr lang="uk-UA" dirty="0"/>
              <a:t>Зміна </a:t>
            </a:r>
            <a:r>
              <a:rPr lang="uk-UA" dirty="0" smtClean="0"/>
              <a:t>природи </a:t>
            </a:r>
            <a:r>
              <a:rPr lang="uk-UA" dirty="0"/>
              <a:t>людиною, охорона природи.</a:t>
            </a:r>
          </a:p>
          <a:p>
            <a:pPr marL="0" indent="0">
              <a:buNone/>
            </a:pPr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946020089"/>
              </p:ext>
            </p:extLst>
          </p:nvPr>
        </p:nvGraphicFramePr>
        <p:xfrm>
          <a:off x="251520" y="2492896"/>
          <a:ext cx="8712968" cy="4365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483572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238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«</a:t>
            </a:r>
            <a:r>
              <a:rPr lang="ru-RU" sz="4800" b="1" spc="50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Мозаїка</a:t>
            </a:r>
            <a:r>
              <a:rPr lang="ru-RU" sz="4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i="1" dirty="0" smtClean="0"/>
              <a:t>   </a:t>
            </a:r>
            <a:r>
              <a:rPr lang="ru-RU" i="1" dirty="0" err="1" smtClean="0"/>
              <a:t>Учням</a:t>
            </a:r>
            <a:r>
              <a:rPr lang="ru-RU" i="1" dirty="0" smtClean="0"/>
              <a:t> </a:t>
            </a:r>
            <a:r>
              <a:rPr lang="ru-RU" i="1" dirty="0" err="1"/>
              <a:t>пропонується</a:t>
            </a:r>
            <a:r>
              <a:rPr lang="ru-RU" i="1" dirty="0"/>
              <a:t> </a:t>
            </a:r>
            <a:r>
              <a:rPr lang="ru-RU" i="1" dirty="0" err="1"/>
              <a:t>самостійно</a:t>
            </a:r>
            <a:r>
              <a:rPr lang="ru-RU" i="1" dirty="0"/>
              <a:t> </a:t>
            </a:r>
            <a:r>
              <a:rPr lang="ru-RU" i="1" dirty="0" err="1"/>
              <a:t>опрацювати</a:t>
            </a:r>
            <a:r>
              <a:rPr lang="ru-RU" i="1" dirty="0"/>
              <a:t> </a:t>
            </a:r>
            <a:r>
              <a:rPr lang="ru-RU" i="1" dirty="0" err="1"/>
              <a:t>матеріал</a:t>
            </a:r>
            <a:r>
              <a:rPr lang="ru-RU" i="1" dirty="0"/>
              <a:t> (кожному </a:t>
            </a:r>
            <a:r>
              <a:rPr lang="ru-RU" i="1" dirty="0" err="1"/>
              <a:t>різний</a:t>
            </a:r>
            <a:r>
              <a:rPr lang="ru-RU" i="1" dirty="0"/>
              <a:t>) і </a:t>
            </a:r>
            <a:r>
              <a:rPr lang="ru-RU" i="1" dirty="0" err="1"/>
              <a:t>законспектувати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в один </a:t>
            </a:r>
            <a:r>
              <a:rPr lang="ru-RU" i="1" dirty="0" err="1"/>
              <a:t>із</a:t>
            </a:r>
            <a:r>
              <a:rPr lang="ru-RU" i="1" dirty="0"/>
              <a:t> </a:t>
            </a:r>
            <a:r>
              <a:rPr lang="ru-RU" i="1" dirty="0" err="1"/>
              <a:t>розділів</a:t>
            </a:r>
            <a:r>
              <a:rPr lang="ru-RU" i="1" dirty="0"/>
              <a:t> </a:t>
            </a:r>
            <a:r>
              <a:rPr lang="ru-RU" i="1" dirty="0" err="1"/>
              <a:t>таблиці</a:t>
            </a:r>
            <a:r>
              <a:rPr lang="ru-RU" i="1" dirty="0"/>
              <a:t> за </a:t>
            </a:r>
            <a:r>
              <a:rPr lang="ru-RU" i="1" dirty="0" err="1"/>
              <a:t>певний</a:t>
            </a:r>
            <a:r>
              <a:rPr lang="ru-RU" i="1" dirty="0"/>
              <a:t> час. </a:t>
            </a:r>
            <a:r>
              <a:rPr lang="ru-RU" i="1" dirty="0" err="1"/>
              <a:t>Після</a:t>
            </a:r>
            <a:r>
              <a:rPr lang="ru-RU" i="1" dirty="0"/>
              <a:t> </a:t>
            </a:r>
            <a:r>
              <a:rPr lang="ru-RU" i="1" dirty="0" err="1"/>
              <a:t>цього</a:t>
            </a:r>
            <a:r>
              <a:rPr lang="ru-RU" i="1" dirty="0"/>
              <a:t> </a:t>
            </a:r>
            <a:r>
              <a:rPr lang="ru-RU" i="1" dirty="0" err="1"/>
              <a:t>діти</a:t>
            </a:r>
            <a:r>
              <a:rPr lang="ru-RU" i="1" dirty="0"/>
              <a:t> по </a:t>
            </a:r>
            <a:r>
              <a:rPr lang="ru-RU" i="1" dirty="0" err="1"/>
              <a:t>черзі</a:t>
            </a:r>
            <a:r>
              <a:rPr lang="ru-RU" i="1" dirty="0"/>
              <a:t> </a:t>
            </a:r>
            <a:r>
              <a:rPr lang="ru-RU" i="1" dirty="0" err="1"/>
              <a:t>ознайомлюють</a:t>
            </a:r>
            <a:r>
              <a:rPr lang="ru-RU" i="1" dirty="0"/>
              <a:t> свою </a:t>
            </a:r>
            <a:r>
              <a:rPr lang="ru-RU" i="1" dirty="0" err="1"/>
              <a:t>групу</a:t>
            </a:r>
            <a:r>
              <a:rPr lang="ru-RU" i="1" dirty="0"/>
              <a:t> з конспектом, а члени </a:t>
            </a:r>
            <a:r>
              <a:rPr lang="ru-RU" i="1" dirty="0" err="1"/>
              <a:t>групи</a:t>
            </a:r>
            <a:r>
              <a:rPr lang="ru-RU" i="1" dirty="0"/>
              <a:t> </a:t>
            </a:r>
            <a:r>
              <a:rPr lang="ru-RU" i="1" dirty="0" err="1"/>
              <a:t>повинні</a:t>
            </a:r>
            <a:r>
              <a:rPr lang="ru-RU" i="1" dirty="0"/>
              <a:t> за ним </a:t>
            </a:r>
            <a:r>
              <a:rPr lang="ru-RU" i="1" dirty="0" err="1"/>
              <a:t>занотувати</a:t>
            </a:r>
            <a:r>
              <a:rPr lang="ru-RU" i="1" dirty="0"/>
              <a:t> до </a:t>
            </a:r>
            <a:r>
              <a:rPr lang="ru-RU" i="1" dirty="0" err="1"/>
              <a:t>таблиці</a:t>
            </a:r>
            <a:r>
              <a:rPr lang="ru-RU" i="1" dirty="0"/>
              <a:t> </a:t>
            </a:r>
            <a:r>
              <a:rPr lang="ru-RU" i="1" dirty="0" err="1"/>
              <a:t>ті</a:t>
            </a:r>
            <a:r>
              <a:rPr lang="ru-RU" i="1" dirty="0"/>
              <a:t> </a:t>
            </a:r>
            <a:r>
              <a:rPr lang="ru-RU" i="1" dirty="0" err="1"/>
              <a:t>самі</a:t>
            </a:r>
            <a:r>
              <a:rPr lang="ru-RU" i="1" dirty="0"/>
              <a:t> </a:t>
            </a:r>
            <a:r>
              <a:rPr lang="ru-RU" i="1" dirty="0" err="1"/>
              <a:t>нотатки</a:t>
            </a:r>
            <a:r>
              <a:rPr lang="ru-RU" i="1" dirty="0"/>
              <a:t>. </a:t>
            </a:r>
            <a:r>
              <a:rPr lang="ru-RU" i="1" dirty="0" err="1"/>
              <a:t>Наприкінці</a:t>
            </a:r>
            <a:r>
              <a:rPr lang="ru-RU" i="1" dirty="0"/>
              <a:t> </a:t>
            </a:r>
            <a:r>
              <a:rPr lang="ru-RU" i="1" dirty="0" err="1"/>
              <a:t>спілкування</a:t>
            </a:r>
            <a:r>
              <a:rPr lang="ru-RU" i="1" dirty="0"/>
              <a:t> в </a:t>
            </a:r>
            <a:r>
              <a:rPr lang="ru-RU" i="1" dirty="0" err="1"/>
              <a:t>усіх</a:t>
            </a:r>
            <a:r>
              <a:rPr lang="ru-RU" i="1" dirty="0"/>
              <a:t> </a:t>
            </a:r>
            <a:r>
              <a:rPr lang="ru-RU" i="1" dirty="0" err="1"/>
              <a:t>членів</a:t>
            </a:r>
            <a:r>
              <a:rPr lang="ru-RU" i="1" dirty="0"/>
              <a:t> </a:t>
            </a:r>
            <a:r>
              <a:rPr lang="ru-RU" i="1" dirty="0" err="1"/>
              <a:t>групи</a:t>
            </a:r>
            <a:r>
              <a:rPr lang="ru-RU" i="1" dirty="0"/>
              <a:t> повинна бути </a:t>
            </a:r>
            <a:r>
              <a:rPr lang="ru-RU" i="1" dirty="0" err="1"/>
              <a:t>заповнена</a:t>
            </a:r>
            <a:r>
              <a:rPr lang="ru-RU" i="1" dirty="0"/>
              <a:t> </a:t>
            </a:r>
            <a:r>
              <a:rPr lang="ru-RU" i="1" dirty="0" err="1"/>
              <a:t>таблиця</a:t>
            </a:r>
            <a:r>
              <a:rPr lang="ru-RU" i="1" dirty="0"/>
              <a:t>.</a:t>
            </a:r>
            <a:endParaRPr lang="uk-UA" i="1" dirty="0"/>
          </a:p>
          <a:p>
            <a:pPr marL="4041775" indent="87313" algn="just">
              <a:buNone/>
            </a:pPr>
            <a:r>
              <a:rPr lang="ru-RU" i="1" dirty="0" smtClean="0"/>
              <a:t>. </a:t>
            </a:r>
            <a:endParaRPr lang="uk-UA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256200"/>
            <a:ext cx="4536504" cy="1496061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149080"/>
            <a:ext cx="3888432" cy="1107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149080"/>
            <a:ext cx="3816424" cy="1072766"/>
          </a:xfrm>
          <a:prstGeom prst="rect">
            <a:avLst/>
          </a:prstGeom>
          <a:ln>
            <a:solidFill>
              <a:schemeClr val="bg1">
                <a:lumMod val="2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256199"/>
            <a:ext cx="3816424" cy="1496061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22471209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0032"/>
            <a:ext cx="8229600" cy="99672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 </a:t>
            </a:r>
            <a:r>
              <a:rPr lang="uk-UA" sz="44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«Незакінчене речення</a:t>
            </a:r>
            <a:r>
              <a:rPr lang="uk-UA" sz="4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sz="44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640960" cy="2160240"/>
          </a:xfrm>
        </p:spPr>
        <p:txBody>
          <a:bodyPr/>
          <a:lstStyle/>
          <a:p>
            <a:pPr marL="0" indent="0" algn="ctr">
              <a:buNone/>
            </a:pPr>
            <a:r>
              <a:rPr lang="uk-UA" sz="3200" b="1" i="1" dirty="0" smtClean="0"/>
              <a:t>Математика </a:t>
            </a:r>
            <a:endParaRPr lang="uk-UA" sz="3200" b="1" i="1" dirty="0"/>
          </a:p>
          <a:p>
            <a:pPr marL="987425" indent="-987425" algn="just">
              <a:buNone/>
            </a:pPr>
            <a:r>
              <a:rPr lang="ru-RU" b="1" i="1" dirty="0" smtClean="0"/>
              <a:t>Тема: </a:t>
            </a:r>
            <a:r>
              <a:rPr lang="ru-RU" sz="2400" dirty="0" err="1" smtClean="0"/>
              <a:t>Вправи</a:t>
            </a:r>
            <a:r>
              <a:rPr lang="ru-RU" sz="2400" dirty="0" smtClean="0"/>
              <a:t> </a:t>
            </a:r>
            <a:r>
              <a:rPr lang="ru-RU" sz="2400" dirty="0"/>
              <a:t>на </a:t>
            </a:r>
            <a:r>
              <a:rPr lang="ru-RU" sz="2400" dirty="0" err="1"/>
              <a:t>закріплення</a:t>
            </a:r>
            <a:r>
              <a:rPr lang="ru-RU" sz="2400" dirty="0"/>
              <a:t> </a:t>
            </a:r>
            <a:r>
              <a:rPr lang="ru-RU" sz="2400" dirty="0" err="1"/>
              <a:t>вивчених</a:t>
            </a:r>
            <a:r>
              <a:rPr lang="ru-RU" sz="2400" dirty="0"/>
              <a:t> </a:t>
            </a:r>
            <a:r>
              <a:rPr lang="ru-RU" sz="2400" dirty="0" err="1"/>
              <a:t>таблиць</a:t>
            </a:r>
            <a:r>
              <a:rPr lang="ru-RU" sz="2400" dirty="0"/>
              <a:t> </a:t>
            </a:r>
            <a:r>
              <a:rPr lang="ru-RU" sz="2400" dirty="0" err="1"/>
              <a:t>множення</a:t>
            </a:r>
            <a:r>
              <a:rPr lang="ru-RU" sz="2400" dirty="0"/>
              <a:t> і </a:t>
            </a:r>
            <a:r>
              <a:rPr lang="ru-RU" sz="2400" dirty="0" err="1" smtClean="0"/>
              <a:t>ділення</a:t>
            </a:r>
            <a:r>
              <a:rPr lang="ru-RU" sz="2400" dirty="0"/>
              <a:t>. </a:t>
            </a:r>
            <a:r>
              <a:rPr lang="ru-RU" sz="2400" dirty="0" err="1"/>
              <a:t>Розв’язування</a:t>
            </a:r>
            <a:r>
              <a:rPr lang="ru-RU" sz="2400" dirty="0"/>
              <a:t> </a:t>
            </a:r>
            <a:r>
              <a:rPr lang="ru-RU" sz="2400" dirty="0" smtClean="0"/>
              <a:t>задач.</a:t>
            </a:r>
            <a:endParaRPr lang="uk-UA" sz="2400" dirty="0"/>
          </a:p>
          <a:p>
            <a:pPr marL="0" indent="0">
              <a:buNone/>
            </a:pPr>
            <a:r>
              <a:rPr lang="ru-RU" sz="2400" i="1" dirty="0"/>
              <a:t> Я починаю </a:t>
            </a:r>
            <a:r>
              <a:rPr lang="ru-RU" sz="2400" i="1" dirty="0" err="1"/>
              <a:t>речення</a:t>
            </a:r>
            <a:r>
              <a:rPr lang="ru-RU" sz="2400" i="1" dirty="0"/>
              <a:t>, а </a:t>
            </a:r>
            <a:r>
              <a:rPr lang="ru-RU" sz="2400" i="1" dirty="0" err="1"/>
              <a:t>ви</a:t>
            </a:r>
            <a:r>
              <a:rPr lang="ru-RU" sz="2400" i="1" dirty="0"/>
              <a:t> </a:t>
            </a:r>
            <a:r>
              <a:rPr lang="ru-RU" sz="2400" i="1" dirty="0" err="1"/>
              <a:t>продовжуєте</a:t>
            </a:r>
            <a:r>
              <a:rPr lang="ru-RU" sz="2400" i="1" dirty="0"/>
              <a:t>.</a:t>
            </a:r>
            <a:endParaRPr lang="uk-UA" sz="2400" i="1" dirty="0"/>
          </a:p>
          <a:p>
            <a:pPr marL="0" indent="0">
              <a:buNone/>
            </a:pPr>
            <a:endParaRPr lang="uk-UA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389222642"/>
              </p:ext>
            </p:extLst>
          </p:nvPr>
        </p:nvGraphicFramePr>
        <p:xfrm>
          <a:off x="611560" y="2924944"/>
          <a:ext cx="8064896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15822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7851648" cy="1828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720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Презентація</a:t>
            </a:r>
            <a:endParaRPr lang="uk-UA" sz="720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i="1" dirty="0" smtClean="0">
                <a:solidFill>
                  <a:schemeClr val="tx2"/>
                </a:solidFill>
              </a:rPr>
              <a:t>Другої групи</a:t>
            </a:r>
            <a:endParaRPr lang="uk-UA" sz="3600" b="1" i="1" dirty="0">
              <a:solidFill>
                <a:schemeClr val="tx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816"/>
            <a:ext cx="4630923" cy="34731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80" y="3482164"/>
            <a:ext cx="4501114" cy="3375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8814"/>
            <a:ext cx="4642926" cy="34821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34" y="3482164"/>
            <a:ext cx="4690878" cy="3367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7847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04" y="12576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Робота в </a:t>
            </a:r>
            <a:r>
              <a:rPr lang="uk-UA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групах</a:t>
            </a:r>
            <a:endParaRPr lang="uk-UA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68152"/>
            <a:ext cx="8640960" cy="5661248"/>
          </a:xfrm>
        </p:spPr>
        <p:txBody>
          <a:bodyPr>
            <a:normAutofit fontScale="92500" lnSpcReduction="20000"/>
          </a:bodyPr>
          <a:lstStyle/>
          <a:p>
            <a:pPr marL="1695450" indent="0" algn="just" defTabSz="1798638">
              <a:buNone/>
            </a:pPr>
            <a:r>
              <a:rPr lang="uk-UA" dirty="0" smtClean="0"/>
              <a:t>    </a:t>
            </a:r>
            <a:r>
              <a:rPr lang="uk-UA" b="1" i="1" dirty="0" smtClean="0"/>
              <a:t>Робота </a:t>
            </a:r>
            <a:r>
              <a:rPr lang="uk-UA" b="1" i="1" dirty="0"/>
              <a:t>в групах надає всім учасникам можливість діяти, практикувати навички співробітництва, міжособистісного спілкування (зокрема, відпрацювання прийомів активного слухання, прийняття спільного рішення, узгодження різних поглядів). </a:t>
            </a:r>
            <a:endParaRPr lang="uk-UA" b="1" i="1" dirty="0" smtClean="0"/>
          </a:p>
          <a:p>
            <a:pPr marL="0" indent="0" algn="just">
              <a:buNone/>
            </a:pPr>
            <a:r>
              <a:rPr lang="ru-RU" b="1" i="1" dirty="0" smtClean="0"/>
              <a:t>Роботу </a:t>
            </a:r>
            <a:r>
              <a:rPr lang="ru-RU" b="1" i="1" dirty="0"/>
              <a:t>в </a:t>
            </a:r>
            <a:r>
              <a:rPr lang="ru-RU" b="1" i="1" dirty="0" err="1"/>
              <a:t>групах</a:t>
            </a:r>
            <a:r>
              <a:rPr lang="ru-RU" b="1" i="1" dirty="0"/>
              <a:t> </a:t>
            </a:r>
            <a:r>
              <a:rPr lang="ru-RU" b="1" i="1" dirty="0" err="1"/>
              <a:t>слід</a:t>
            </a:r>
            <a:r>
              <a:rPr lang="ru-RU" b="1" i="1" dirty="0"/>
              <a:t> </a:t>
            </a:r>
            <a:r>
              <a:rPr lang="ru-RU" b="1" i="1" dirty="0" err="1"/>
              <a:t>використовувати</a:t>
            </a:r>
            <a:r>
              <a:rPr lang="ru-RU" b="1" i="1" dirty="0"/>
              <a:t> </a:t>
            </a:r>
            <a:r>
              <a:rPr lang="ru-RU" b="1" i="1" dirty="0" err="1"/>
              <a:t>тоді</a:t>
            </a:r>
            <a:r>
              <a:rPr lang="ru-RU" b="1" i="1" dirty="0"/>
              <a:t>, коли </a:t>
            </a:r>
            <a:r>
              <a:rPr lang="ru-RU" b="1" i="1" dirty="0" err="1"/>
              <a:t>необхідно</a:t>
            </a:r>
            <a:r>
              <a:rPr lang="ru-RU" b="1" i="1" dirty="0"/>
              <a:t> </a:t>
            </a:r>
            <a:r>
              <a:rPr lang="ru-RU" b="1" i="1" dirty="0" err="1"/>
              <a:t>розв'язати</a:t>
            </a:r>
            <a:r>
              <a:rPr lang="ru-RU" b="1" i="1" dirty="0"/>
              <a:t> проблему, з </a:t>
            </a:r>
            <a:r>
              <a:rPr lang="ru-RU" b="1" i="1" dirty="0" err="1"/>
              <a:t>якою</a:t>
            </a:r>
            <a:r>
              <a:rPr lang="ru-RU" b="1" i="1" dirty="0"/>
              <a:t> </a:t>
            </a:r>
            <a:r>
              <a:rPr lang="ru-RU" b="1" i="1" dirty="0" err="1"/>
              <a:t>важко</a:t>
            </a:r>
            <a:r>
              <a:rPr lang="ru-RU" b="1" i="1" dirty="0"/>
              <a:t> </a:t>
            </a:r>
            <a:r>
              <a:rPr lang="ru-RU" b="1" i="1" dirty="0" err="1"/>
              <a:t>впоратись</a:t>
            </a:r>
            <a:r>
              <a:rPr lang="ru-RU" b="1" i="1" dirty="0"/>
              <a:t> </a:t>
            </a:r>
            <a:r>
              <a:rPr lang="ru-RU" b="1" i="1" dirty="0" err="1"/>
              <a:t>індивідуально</a:t>
            </a:r>
            <a:r>
              <a:rPr lang="ru-RU" b="1" i="1" dirty="0"/>
              <a:t> та коли одним </a:t>
            </a:r>
            <a:r>
              <a:rPr lang="ru-RU" b="1" i="1" dirty="0" err="1"/>
              <a:t>із</a:t>
            </a:r>
            <a:r>
              <a:rPr lang="ru-RU" b="1" i="1" dirty="0"/>
              <a:t> </a:t>
            </a:r>
            <a:r>
              <a:rPr lang="ru-RU" b="1" i="1" dirty="0" err="1"/>
              <a:t>очікуваних</a:t>
            </a:r>
            <a:r>
              <a:rPr lang="ru-RU" b="1" i="1" dirty="0"/>
              <a:t> </a:t>
            </a:r>
            <a:r>
              <a:rPr lang="ru-RU" b="1" i="1" dirty="0" err="1"/>
              <a:t>результатів</a:t>
            </a:r>
            <a:r>
              <a:rPr lang="ru-RU" b="1" i="1" dirty="0"/>
              <a:t> є </a:t>
            </a:r>
            <a:r>
              <a:rPr lang="ru-RU" b="1" i="1" dirty="0" err="1"/>
              <a:t>набуття</a:t>
            </a:r>
            <a:r>
              <a:rPr lang="ru-RU" b="1" i="1" dirty="0"/>
              <a:t> </a:t>
            </a:r>
            <a:r>
              <a:rPr lang="ru-RU" b="1" i="1" dirty="0" err="1"/>
              <a:t>навичок</a:t>
            </a:r>
            <a:r>
              <a:rPr lang="ru-RU" b="1" i="1" dirty="0"/>
              <a:t> </a:t>
            </a:r>
            <a:r>
              <a:rPr lang="ru-RU" b="1" i="1" dirty="0" err="1"/>
              <a:t>роботи</a:t>
            </a:r>
            <a:r>
              <a:rPr lang="ru-RU" b="1" i="1" dirty="0"/>
              <a:t> в </a:t>
            </a:r>
            <a:r>
              <a:rPr lang="ru-RU" b="1" i="1" dirty="0" err="1"/>
              <a:t>команді</a:t>
            </a:r>
            <a:r>
              <a:rPr lang="ru-RU" b="1" i="1" dirty="0"/>
              <a:t>.</a:t>
            </a:r>
            <a:endParaRPr lang="uk-UA" b="1" i="1" dirty="0"/>
          </a:p>
          <a:p>
            <a:pPr marL="0" indent="0" algn="just">
              <a:buNone/>
            </a:pPr>
            <a:r>
              <a:rPr lang="ru-RU" b="1" i="1" dirty="0"/>
              <a:t> </a:t>
            </a:r>
            <a:r>
              <a:rPr lang="ru-RU" b="1" i="1" dirty="0" smtClean="0"/>
              <a:t>  </a:t>
            </a:r>
            <a:r>
              <a:rPr lang="ru-RU" b="1" i="1" dirty="0" err="1" smtClean="0"/>
              <a:t>Під</a:t>
            </a:r>
            <a:r>
              <a:rPr lang="ru-RU" b="1" i="1" dirty="0" smtClean="0"/>
              <a:t> </a:t>
            </a:r>
            <a:r>
              <a:rPr lang="ru-RU" b="1" i="1" dirty="0"/>
              <a:t>час </a:t>
            </a:r>
            <a:r>
              <a:rPr lang="ru-RU" b="1" i="1" dirty="0" err="1"/>
              <a:t>створення</a:t>
            </a:r>
            <a:r>
              <a:rPr lang="ru-RU" b="1" i="1" dirty="0"/>
              <a:t> </a:t>
            </a:r>
            <a:r>
              <a:rPr lang="ru-RU" b="1" i="1" dirty="0" err="1"/>
              <a:t>груп</a:t>
            </a:r>
            <a:r>
              <a:rPr lang="ru-RU" b="1" i="1" dirty="0"/>
              <a:t> </a:t>
            </a:r>
            <a:r>
              <a:rPr lang="ru-RU" b="1" i="1" dirty="0" err="1"/>
              <a:t>рекомендується</a:t>
            </a:r>
            <a:r>
              <a:rPr lang="ru-RU" b="1" i="1" dirty="0"/>
              <a:t> </a:t>
            </a:r>
            <a:r>
              <a:rPr lang="ru-RU" b="1" i="1" dirty="0" err="1"/>
              <a:t>об'єднувати</a:t>
            </a:r>
            <a:r>
              <a:rPr lang="ru-RU" b="1" i="1" dirty="0"/>
              <a:t> в </a:t>
            </a:r>
            <a:r>
              <a:rPr lang="ru-RU" b="1" i="1" dirty="0" err="1"/>
              <a:t>одній</a:t>
            </a:r>
            <a:r>
              <a:rPr lang="ru-RU" b="1" i="1" dirty="0"/>
              <a:t> </a:t>
            </a:r>
            <a:r>
              <a:rPr lang="ru-RU" b="1" i="1" dirty="0" err="1"/>
              <a:t>групі</a:t>
            </a:r>
            <a:r>
              <a:rPr lang="ru-RU" b="1" i="1" dirty="0"/>
              <a:t> </a:t>
            </a:r>
            <a:r>
              <a:rPr lang="ru-RU" b="1" i="1" dirty="0" err="1"/>
              <a:t>учасників</a:t>
            </a:r>
            <a:r>
              <a:rPr lang="ru-RU" b="1" i="1" dirty="0"/>
              <a:t> </a:t>
            </a:r>
            <a:r>
              <a:rPr lang="ru-RU" b="1" i="1" dirty="0" err="1"/>
              <a:t>із</a:t>
            </a:r>
            <a:r>
              <a:rPr lang="ru-RU" b="1" i="1" dirty="0"/>
              <a:t> </a:t>
            </a:r>
            <a:r>
              <a:rPr lang="ru-RU" b="1" i="1" dirty="0" err="1"/>
              <a:t>різними</a:t>
            </a:r>
            <a:r>
              <a:rPr lang="ru-RU" b="1" i="1" dirty="0"/>
              <a:t> </a:t>
            </a:r>
            <a:r>
              <a:rPr lang="ru-RU" b="1" i="1" dirty="0" err="1"/>
              <a:t>рівнями</a:t>
            </a:r>
            <a:r>
              <a:rPr lang="ru-RU" b="1" i="1" dirty="0"/>
              <a:t> </a:t>
            </a:r>
            <a:r>
              <a:rPr lang="ru-RU" b="1" i="1" dirty="0" err="1"/>
              <a:t>підготовки</a:t>
            </a:r>
            <a:r>
              <a:rPr lang="ru-RU" b="1" i="1" dirty="0"/>
              <a:t> та </a:t>
            </a:r>
            <a:r>
              <a:rPr lang="ru-RU" b="1" i="1" dirty="0" err="1"/>
              <a:t>досвіду</a:t>
            </a:r>
            <a:r>
              <a:rPr lang="ru-RU" b="1" i="1" dirty="0"/>
              <a:t> з </a:t>
            </a:r>
            <a:r>
              <a:rPr lang="ru-RU" b="1" i="1" dirty="0" err="1"/>
              <a:t>питання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розглядається</a:t>
            </a:r>
            <a:r>
              <a:rPr lang="ru-RU" b="1" i="1" dirty="0"/>
              <a:t>, </a:t>
            </a:r>
            <a:r>
              <a:rPr lang="ru-RU" b="1" i="1" dirty="0" err="1"/>
              <a:t>оскільки</a:t>
            </a:r>
            <a:r>
              <a:rPr lang="ru-RU" b="1" i="1" dirty="0"/>
              <a:t> в </a:t>
            </a:r>
            <a:r>
              <a:rPr lang="ru-RU" b="1" i="1" dirty="0" err="1"/>
              <a:t>різнорідних</a:t>
            </a:r>
            <a:r>
              <a:rPr lang="ru-RU" b="1" i="1" dirty="0"/>
              <a:t> </a:t>
            </a:r>
            <a:r>
              <a:rPr lang="ru-RU" b="1" i="1" dirty="0" err="1"/>
              <a:t>групах</a:t>
            </a:r>
            <a:r>
              <a:rPr lang="ru-RU" b="1" i="1" dirty="0"/>
              <a:t> </a:t>
            </a:r>
            <a:r>
              <a:rPr lang="ru-RU" b="1" i="1" dirty="0" err="1"/>
              <a:t>стимулюється</a:t>
            </a:r>
            <a:r>
              <a:rPr lang="ru-RU" b="1" i="1" dirty="0"/>
              <a:t> </a:t>
            </a:r>
            <a:r>
              <a:rPr lang="ru-RU" b="1" i="1" dirty="0" err="1"/>
              <a:t>творче</a:t>
            </a:r>
            <a:r>
              <a:rPr lang="ru-RU" b="1" i="1" dirty="0"/>
              <a:t> </a:t>
            </a:r>
            <a:r>
              <a:rPr lang="ru-RU" b="1" i="1" dirty="0" err="1"/>
              <a:t>мислення</a:t>
            </a:r>
            <a:r>
              <a:rPr lang="ru-RU" b="1" i="1" dirty="0"/>
              <a:t>, </a:t>
            </a:r>
            <a:r>
              <a:rPr lang="ru-RU" b="1" i="1" dirty="0" err="1"/>
              <a:t>інтенсивний</a:t>
            </a:r>
            <a:r>
              <a:rPr lang="ru-RU" b="1" i="1" dirty="0"/>
              <a:t> </a:t>
            </a:r>
            <a:r>
              <a:rPr lang="ru-RU" b="1" i="1" dirty="0" err="1"/>
              <a:t>обмін</a:t>
            </a:r>
            <a:r>
              <a:rPr lang="ru-RU" b="1" i="1" dirty="0"/>
              <a:t> </a:t>
            </a:r>
            <a:r>
              <a:rPr lang="ru-RU" b="1" i="1" dirty="0" err="1"/>
              <a:t>ідеями</a:t>
            </a:r>
            <a:r>
              <a:rPr lang="ru-RU" b="1" i="1" dirty="0"/>
              <a:t>, проблема </a:t>
            </a:r>
            <a:r>
              <a:rPr lang="ru-RU" b="1" i="1" dirty="0" err="1"/>
              <a:t>може</a:t>
            </a:r>
            <a:r>
              <a:rPr lang="ru-RU" b="1" i="1" dirty="0"/>
              <a:t> бути </a:t>
            </a:r>
            <a:r>
              <a:rPr lang="ru-RU" b="1" i="1" dirty="0" err="1"/>
              <a:t>розглянута</a:t>
            </a:r>
            <a:r>
              <a:rPr lang="ru-RU" b="1" i="1" dirty="0"/>
              <a:t> з </a:t>
            </a:r>
            <a:r>
              <a:rPr lang="ru-RU" b="1" i="1" dirty="0" err="1"/>
              <a:t>різних</a:t>
            </a:r>
            <a:r>
              <a:rPr lang="ru-RU" b="1" i="1" dirty="0"/>
              <a:t> </a:t>
            </a:r>
            <a:r>
              <a:rPr lang="ru-RU" b="1" i="1" dirty="0" err="1"/>
              <a:t>боків</a:t>
            </a:r>
            <a:r>
              <a:rPr lang="ru-RU" b="1" i="1" dirty="0" smtClean="0"/>
              <a:t>.</a:t>
            </a:r>
            <a:r>
              <a:rPr lang="ru-RU" dirty="0"/>
              <a:t> 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764704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98689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75497662"/>
              </p:ext>
            </p:extLst>
          </p:nvPr>
        </p:nvGraphicFramePr>
        <p:xfrm>
          <a:off x="323528" y="-27384"/>
          <a:ext cx="8579296" cy="6669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5741691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chemeClr val="bg2"/>
                </a:solidFill>
              </a:rPr>
              <a:t>Наприклад</a:t>
            </a:r>
            <a:endParaRPr lang="uk-UA" i="1" dirty="0">
              <a:solidFill>
                <a:schemeClr val="bg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223224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i="1" dirty="0" smtClean="0"/>
              <a:t>Предмет </a:t>
            </a:r>
            <a:r>
              <a:rPr lang="ru-RU" b="1" i="1" dirty="0"/>
              <a:t>Я і </a:t>
            </a:r>
            <a:r>
              <a:rPr lang="ru-RU" b="1" i="1" dirty="0" err="1"/>
              <a:t>Україна</a:t>
            </a:r>
            <a:r>
              <a:rPr lang="ru-RU" b="1" i="1" dirty="0"/>
              <a:t>  </a:t>
            </a:r>
            <a:endParaRPr lang="ru-RU" b="1" i="1" dirty="0" smtClean="0"/>
          </a:p>
          <a:p>
            <a:pPr marL="987425" indent="-987425">
              <a:buNone/>
            </a:pPr>
            <a:r>
              <a:rPr lang="ru-RU" b="1" i="1" dirty="0"/>
              <a:t> </a:t>
            </a:r>
            <a:r>
              <a:rPr lang="ru-RU" sz="2500" b="1" i="1" dirty="0" smtClean="0"/>
              <a:t>Тема: </a:t>
            </a:r>
            <a:r>
              <a:rPr lang="ru-RU" sz="2500" dirty="0" err="1"/>
              <a:t>Тварини</a:t>
            </a:r>
            <a:r>
              <a:rPr lang="ru-RU" sz="2500" dirty="0"/>
              <a:t> – </a:t>
            </a:r>
            <a:r>
              <a:rPr lang="ru-RU" sz="2500" dirty="0" err="1"/>
              <a:t>частина</a:t>
            </a:r>
            <a:r>
              <a:rPr lang="ru-RU" sz="2500" dirty="0"/>
              <a:t> </a:t>
            </a:r>
            <a:r>
              <a:rPr lang="ru-RU" sz="2500" dirty="0" err="1"/>
              <a:t>живої</a:t>
            </a:r>
            <a:r>
              <a:rPr lang="ru-RU" sz="2500" dirty="0"/>
              <a:t> </a:t>
            </a:r>
            <a:r>
              <a:rPr lang="ru-RU" sz="2500" dirty="0" err="1"/>
              <a:t>природи</a:t>
            </a:r>
            <a:r>
              <a:rPr lang="ru-RU" sz="2500" dirty="0"/>
              <a:t>. </a:t>
            </a:r>
            <a:r>
              <a:rPr lang="ru-RU" sz="2500" dirty="0" err="1" smtClean="0"/>
              <a:t>Різноманітність</a:t>
            </a:r>
            <a:r>
              <a:rPr lang="ru-RU" sz="2500" dirty="0" smtClean="0"/>
              <a:t> </a:t>
            </a:r>
            <a:r>
              <a:rPr lang="ru-RU" sz="2500" dirty="0" err="1"/>
              <a:t>тварин</a:t>
            </a:r>
            <a:r>
              <a:rPr lang="ru-RU" sz="2500" dirty="0"/>
              <a:t> у  </a:t>
            </a:r>
            <a:r>
              <a:rPr lang="ru-RU" sz="2500" dirty="0" err="1" smtClean="0"/>
              <a:t>природі</a:t>
            </a:r>
            <a:r>
              <a:rPr lang="ru-RU" sz="2500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i="1" dirty="0" err="1" smtClean="0"/>
              <a:t>Капітан</a:t>
            </a:r>
            <a:r>
              <a:rPr lang="ru-RU" i="1" dirty="0" smtClean="0"/>
              <a:t> </a:t>
            </a:r>
            <a:r>
              <a:rPr lang="ru-RU" i="1" dirty="0" err="1"/>
              <a:t>кожної</a:t>
            </a:r>
            <a:r>
              <a:rPr lang="ru-RU" i="1" dirty="0"/>
              <a:t> </a:t>
            </a:r>
            <a:r>
              <a:rPr lang="ru-RU" i="1" dirty="0" err="1"/>
              <a:t>групи</a:t>
            </a:r>
            <a:r>
              <a:rPr lang="ru-RU" i="1" dirty="0"/>
              <a:t> </a:t>
            </a:r>
            <a:r>
              <a:rPr lang="ru-RU" i="1" dirty="0" err="1"/>
              <a:t>підходить</a:t>
            </a:r>
            <a:r>
              <a:rPr lang="ru-RU" i="1" dirty="0"/>
              <a:t> до столу і </a:t>
            </a:r>
            <a:r>
              <a:rPr lang="ru-RU" i="1" dirty="0" err="1"/>
              <a:t>виймає</a:t>
            </a:r>
            <a:r>
              <a:rPr lang="ru-RU" i="1" dirty="0"/>
              <a:t> </a:t>
            </a:r>
            <a:r>
              <a:rPr lang="ru-RU" i="1" dirty="0" err="1"/>
              <a:t>зі</a:t>
            </a:r>
            <a:r>
              <a:rPr lang="ru-RU" i="1" dirty="0"/>
              <a:t> </a:t>
            </a:r>
            <a:r>
              <a:rPr lang="ru-RU" i="1" dirty="0" err="1"/>
              <a:t>скриньки</a:t>
            </a:r>
            <a:r>
              <a:rPr lang="ru-RU" i="1" dirty="0"/>
              <a:t> конверт. У конвертах – </a:t>
            </a:r>
            <a:r>
              <a:rPr lang="ru-RU" i="1" dirty="0" err="1"/>
              <a:t>назви</a:t>
            </a:r>
            <a:r>
              <a:rPr lang="ru-RU" i="1" dirty="0"/>
              <a:t> </a:t>
            </a:r>
            <a:r>
              <a:rPr lang="ru-RU" i="1" dirty="0" err="1"/>
              <a:t>кожної</a:t>
            </a:r>
            <a:r>
              <a:rPr lang="ru-RU" i="1" dirty="0"/>
              <a:t> </a:t>
            </a:r>
            <a:r>
              <a:rPr lang="ru-RU" i="1" dirty="0" err="1"/>
              <a:t>групи</a:t>
            </a:r>
            <a:r>
              <a:rPr lang="ru-RU" i="1" dirty="0" smtClean="0"/>
              <a:t>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671020043"/>
              </p:ext>
            </p:extLst>
          </p:nvPr>
        </p:nvGraphicFramePr>
        <p:xfrm>
          <a:off x="395536" y="3284984"/>
          <a:ext cx="842493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2356574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496944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Опрацювати відповідний текст у підручнику і підготувати коротку доповідь за планом :</a:t>
            </a:r>
            <a:endParaRPr lang="uk-UA" sz="36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2655127588"/>
              </p:ext>
            </p:extLst>
          </p:nvPr>
        </p:nvGraphicFramePr>
        <p:xfrm>
          <a:off x="467544" y="2348880"/>
          <a:ext cx="820891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751167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3189355864"/>
              </p:ext>
            </p:extLst>
          </p:nvPr>
        </p:nvGraphicFramePr>
        <p:xfrm>
          <a:off x="179512" y="836712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004293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chemeClr val="tx1"/>
                </a:solidFill>
                <a:effectLst/>
                <a:latin typeface="Albertus Extra Bold" pitchFamily="34" charset="0"/>
              </a:rPr>
              <a:t>Структура  </a:t>
            </a:r>
            <a:r>
              <a:rPr lang="uk-UA" sz="4400" b="1" dirty="0">
                <a:solidFill>
                  <a:schemeClr val="tx1"/>
                </a:solidFill>
                <a:effectLst/>
                <a:latin typeface="Albertus Extra Bold" pitchFamily="34" charset="0"/>
              </a:rPr>
              <a:t>уроку:</a:t>
            </a:r>
            <a:endParaRPr lang="uk-UA" sz="4400" dirty="0">
              <a:solidFill>
                <a:schemeClr val="tx1"/>
              </a:solidFill>
              <a:latin typeface="Albertus Extra Bol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24394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dirty="0" smtClean="0">
                <a:ln w="11430"/>
                <a:solidFill>
                  <a:schemeClr val="accent6">
                    <a:lumMod val="2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 «Спільний проект»</a:t>
            </a:r>
            <a:endParaRPr lang="uk-UA" b="1" dirty="0">
              <a:ln w="11430"/>
              <a:solidFill>
                <a:schemeClr val="accent6">
                  <a:lumMod val="2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8164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3200" dirty="0" smtClean="0"/>
              <a:t>   </a:t>
            </a:r>
            <a:r>
              <a:rPr lang="uk-UA" sz="2400" dirty="0" smtClean="0"/>
              <a:t>Передбачає </a:t>
            </a:r>
            <a:r>
              <a:rPr lang="uk-UA" sz="2400" dirty="0"/>
              <a:t>об'єднання в групи: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5-6 </a:t>
            </a:r>
            <a:r>
              <a:rPr lang="uk-UA" sz="2400" dirty="0"/>
              <a:t>робочих і групу експертів. Але за­вдання, які отримують групи, різного змісту та висвітлюють проблему з різних боків. Після завершення роботи кожна група звітує і записує на дошці певні положення</a:t>
            </a:r>
            <a:r>
              <a:rPr lang="uk-UA" sz="2400" dirty="0" smtClean="0"/>
              <a:t>.</a:t>
            </a:r>
            <a:endParaRPr lang="en-US" sz="2400" dirty="0" smtClean="0"/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uk-UA" sz="2400" dirty="0"/>
          </a:p>
          <a:p>
            <a:pPr marL="0" indent="0" algn="just">
              <a:buNone/>
            </a:pPr>
            <a:r>
              <a:rPr lang="uk-UA" sz="2400" dirty="0" smtClean="0"/>
              <a:t>   Зрештою</a:t>
            </a:r>
            <a:r>
              <a:rPr lang="uk-UA" sz="2400" dirty="0"/>
              <a:t>, з відповідей представників груп складається спільний проект, який рецензується та доповнюється групою експертів.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585" b="15097"/>
          <a:stretch/>
        </p:blipFill>
        <p:spPr>
          <a:xfrm>
            <a:off x="2123728" y="3303640"/>
            <a:ext cx="4752528" cy="2285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21435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075239" cy="99672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i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«</a:t>
            </a:r>
            <a:r>
              <a:rPr lang="uk-UA" b="1" i="1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Взаємонавчання</a:t>
            </a:r>
            <a:r>
              <a:rPr lang="uk-UA" b="1" i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1" y="1196752"/>
            <a:ext cx="8889909" cy="5544616"/>
          </a:xfrm>
        </p:spPr>
        <p:txBody>
          <a:bodyPr>
            <a:normAutofit fontScale="92500" lnSpcReduction="20000"/>
          </a:bodyPr>
          <a:lstStyle/>
          <a:p>
            <a:pPr marL="88900" indent="87313" algn="just">
              <a:buNone/>
            </a:pPr>
            <a:r>
              <a:rPr lang="uk-UA" dirty="0" smtClean="0"/>
              <a:t>Учні </a:t>
            </a:r>
            <a:r>
              <a:rPr lang="uk-UA" dirty="0"/>
              <a:t>об'єднуються у групи з 4-5 осіб. У групі вони по черзі будуть </a:t>
            </a:r>
            <a:r>
              <a:rPr lang="uk-UA" dirty="0" smtClean="0"/>
              <a:t>виконувати  </a:t>
            </a:r>
            <a:r>
              <a:rPr lang="uk-UA" dirty="0"/>
              <a:t>роль  учителя. </a:t>
            </a:r>
            <a:endParaRPr lang="en-US" dirty="0" smtClean="0"/>
          </a:p>
          <a:p>
            <a:pPr marL="3317875" indent="0" algn="just">
              <a:buNone/>
            </a:pPr>
            <a:r>
              <a:rPr lang="uk-UA" dirty="0" smtClean="0"/>
              <a:t>  </a:t>
            </a:r>
            <a:r>
              <a:rPr lang="uk-UA" dirty="0"/>
              <a:t>Учень,  який  гра­тиме роль учителя, має виконати такі завдання: </a:t>
            </a:r>
            <a:endParaRPr lang="uk-UA" dirty="0" smtClean="0"/>
          </a:p>
          <a:p>
            <a:pPr marL="3584575" indent="-266700">
              <a:buNone/>
            </a:pPr>
            <a:endParaRPr lang="uk-UA" sz="1000" dirty="0"/>
          </a:p>
          <a:p>
            <a:pPr marL="3584575" indent="-266700">
              <a:buNone/>
            </a:pPr>
            <a:r>
              <a:rPr lang="uk-UA" i="1" dirty="0" smtClean="0"/>
              <a:t>1. Прочитати </a:t>
            </a:r>
            <a:r>
              <a:rPr lang="uk-UA" i="1" dirty="0"/>
              <a:t>чітко, повільно, голосно абзац.</a:t>
            </a:r>
          </a:p>
          <a:p>
            <a:pPr marL="3584575" lvl="0" indent="-266700">
              <a:buNone/>
            </a:pPr>
            <a:r>
              <a:rPr lang="uk-UA" i="1" dirty="0" smtClean="0"/>
              <a:t>2. Підсумувати </a:t>
            </a:r>
            <a:r>
              <a:rPr lang="uk-UA" i="1" dirty="0"/>
              <a:t>те, про що говорилося в цьому абзаці.</a:t>
            </a:r>
          </a:p>
          <a:p>
            <a:pPr marL="3584575" lvl="0" indent="-266700">
              <a:buNone/>
            </a:pPr>
            <a:r>
              <a:rPr lang="uk-UA" i="1" dirty="0" smtClean="0"/>
              <a:t>3. Поставити </a:t>
            </a:r>
            <a:r>
              <a:rPr lang="uk-UA" i="1" dirty="0"/>
              <a:t>запитання за змістом аб­зацу.</a:t>
            </a:r>
          </a:p>
          <a:p>
            <a:pPr marL="3584575" lvl="0" indent="-266700">
              <a:buNone/>
            </a:pPr>
            <a:r>
              <a:rPr lang="uk-UA" i="1" dirty="0" smtClean="0"/>
              <a:t>4. Пояснити </a:t>
            </a:r>
            <a:r>
              <a:rPr lang="uk-UA" i="1" dirty="0"/>
              <a:t>важкі частини.</a:t>
            </a:r>
          </a:p>
          <a:p>
            <a:pPr marL="3584575" lvl="0" indent="-266700">
              <a:buNone/>
            </a:pPr>
            <a:r>
              <a:rPr lang="uk-UA" i="1" dirty="0" smtClean="0"/>
              <a:t>5. Зробити </a:t>
            </a:r>
            <a:r>
              <a:rPr lang="uk-UA" i="1" dirty="0"/>
              <a:t>припущення,  про що піде мова далі</a:t>
            </a:r>
            <a:r>
              <a:rPr lang="uk-UA" i="1" dirty="0" smtClean="0"/>
              <a:t>.</a:t>
            </a:r>
          </a:p>
          <a:p>
            <a:pPr marL="3317875" lvl="0" indent="0" algn="just">
              <a:buNone/>
            </a:pPr>
            <a:endParaRPr lang="uk-UA" sz="1200" dirty="0"/>
          </a:p>
          <a:p>
            <a:pPr marL="3317875" indent="0" algn="just">
              <a:buNone/>
            </a:pPr>
            <a:r>
              <a:rPr lang="uk-UA" dirty="0"/>
              <a:t>Таким чином, на уроці вивчається 4-5 абзаців тексту підручника.</a:t>
            </a:r>
          </a:p>
          <a:p>
            <a:pPr algn="just"/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" y="1916832"/>
            <a:ext cx="3345293" cy="48245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367464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i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«Діалог</a:t>
            </a:r>
            <a:r>
              <a:rPr lang="uk-UA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6048672" cy="3024336"/>
          </a:xfrm>
        </p:spPr>
        <p:txBody>
          <a:bodyPr>
            <a:normAutofit fontScale="85000" lnSpcReduction="20000"/>
          </a:bodyPr>
          <a:lstStyle/>
          <a:p>
            <a:pPr marL="0" indent="265113" algn="just">
              <a:buNone/>
            </a:pPr>
            <a:r>
              <a:rPr lang="uk-UA" dirty="0" smtClean="0"/>
              <a:t>Спільний </a:t>
            </a:r>
            <a:r>
              <a:rPr lang="uk-UA" dirty="0"/>
              <a:t>пошук групами узгодженого рішення. Це рішення знаходить своє ві­дображення в кінцевому тексті, переліку ознак, схемі тощо. Клас об'єднується у 5-6 робочих груп і групу експертів із «сильних учнів». Учитель ставить перед робочими групами спільне завдання, яке групи виконують протягом 5-10 хв. Група експертів складає свій варіант ви­конання завдання, стежить за роботою груп і контролює </a:t>
            </a:r>
            <a:r>
              <a:rPr lang="uk-UA" dirty="0" smtClean="0"/>
              <a:t>час</a:t>
            </a:r>
            <a:r>
              <a:rPr lang="en-US" dirty="0"/>
              <a:t>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484784"/>
            <a:ext cx="2664296" cy="2664296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51520" y="4293096"/>
            <a:ext cx="8568952" cy="2232248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265113" algn="just">
              <a:buFont typeface="Wingdings 2"/>
              <a:buNone/>
            </a:pPr>
            <a:r>
              <a:rPr lang="uk-UA" dirty="0" smtClean="0"/>
              <a:t>Після завершення роботи представники від кожної групи на дошці або на аркушах паперу роблять підсумковий запис. Потім по черзі </a:t>
            </a:r>
            <a:r>
              <a:rPr lang="uk-UA" dirty="0" smtClean="0"/>
              <a:t>надається </a:t>
            </a:r>
            <a:r>
              <a:rPr lang="uk-UA" dirty="0" smtClean="0"/>
              <a:t>слово одному доповідачеві від кожної групи. Експерти фіксують спільні погляди. Після завершення презентацій груп експерти пропонують узагальнену відповідь на завдання. Групи </a:t>
            </a:r>
            <a:r>
              <a:rPr lang="uk-UA" dirty="0" smtClean="0"/>
              <a:t>обговорюють </a:t>
            </a:r>
            <a:r>
              <a:rPr lang="uk-UA" dirty="0" smtClean="0"/>
              <a:t>і доповнюють її. Кінцевий варіант занотовується до зошитів.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3372474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i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«Робота в парах</a:t>
            </a:r>
            <a:r>
              <a:rPr lang="uk-UA" b="1" i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672408"/>
          </a:xfrm>
        </p:spPr>
        <p:txBody>
          <a:bodyPr/>
          <a:lstStyle/>
          <a:p>
            <a:pPr marL="0" indent="265113" algn="just">
              <a:buNone/>
            </a:pPr>
            <a:r>
              <a:rPr lang="uk-UA" sz="2800" dirty="0" smtClean="0"/>
              <a:t>Перед </a:t>
            </a:r>
            <a:r>
              <a:rPr lang="uk-UA" sz="2800" dirty="0"/>
              <a:t>початком вивчення нового </a:t>
            </a:r>
            <a:r>
              <a:rPr lang="uk-UA" sz="2800" dirty="0" smtClean="0"/>
              <a:t>матеріалу </a:t>
            </a:r>
            <a:r>
              <a:rPr lang="uk-UA" sz="2800" dirty="0"/>
              <a:t>вчитель може запропонувати учням у парах опрацювати якийсь </a:t>
            </a:r>
            <a:r>
              <a:rPr lang="uk-UA" sz="2800" dirty="0" smtClean="0"/>
              <a:t>матеріал</a:t>
            </a:r>
            <a:r>
              <a:rPr lang="uk-UA" sz="2800" dirty="0"/>
              <a:t>, пов'язаний з </a:t>
            </a:r>
            <a:r>
              <a:rPr lang="uk-UA" sz="2800" dirty="0" smtClean="0"/>
              <a:t>темою. Після </a:t>
            </a:r>
            <a:r>
              <a:rPr lang="uk-UA" sz="2800" dirty="0"/>
              <a:t>завершення учнями роботи (1-2 хв.) вчитель може заслухати 3-4 пари учнів</a:t>
            </a:r>
            <a:r>
              <a:rPr lang="uk-UA" sz="2800" dirty="0" smtClean="0"/>
              <a:t>.</a:t>
            </a:r>
            <a:endParaRPr lang="uk-UA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645024"/>
            <a:ext cx="5203012" cy="30694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96582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404984"/>
            <a:ext cx="8229600" cy="2184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i="1" dirty="0" smtClean="0">
                <a:solidFill>
                  <a:schemeClr val="tx2">
                    <a:lumMod val="50000"/>
                  </a:schemeClr>
                </a:solidFill>
              </a:rPr>
              <a:t>Третьої групи</a:t>
            </a:r>
            <a:endParaRPr lang="uk-UA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66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Презентація</a:t>
            </a:r>
            <a:endParaRPr lang="uk-UA" sz="6600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4644008" cy="34216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644009" cy="3429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9126"/>
          <a:stretch/>
        </p:blipFill>
        <p:spPr>
          <a:xfrm>
            <a:off x="4627565" y="-171400"/>
            <a:ext cx="4495707" cy="3600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29000"/>
            <a:ext cx="4499992" cy="3456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3018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800" b="1" i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«Дерево рішень</a:t>
            </a:r>
            <a:r>
              <a:rPr lang="uk-UA" sz="4800" b="1" i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sz="48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780928"/>
            <a:ext cx="8784976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dirty="0" smtClean="0"/>
              <a:t>На </a:t>
            </a:r>
            <a:r>
              <a:rPr lang="uk-UA" sz="2400" dirty="0"/>
              <a:t>базі вивченого матеріалу </a:t>
            </a:r>
            <a:r>
              <a:rPr lang="uk-UA" sz="2400" dirty="0" smtClean="0"/>
              <a:t>колективно </a:t>
            </a:r>
            <a:r>
              <a:rPr lang="uk-UA" sz="2400" dirty="0"/>
              <a:t>або в групах учні пропонують варіанти розв'язання проблеми та </a:t>
            </a:r>
            <a:r>
              <a:rPr lang="uk-UA" sz="2400" dirty="0" smtClean="0"/>
              <a:t>заповнюють </a:t>
            </a:r>
            <a:r>
              <a:rPr lang="uk-UA" sz="2400" dirty="0"/>
              <a:t>«дерево</a:t>
            </a:r>
            <a:r>
              <a:rPr lang="uk-UA" sz="2400" dirty="0" smtClean="0"/>
              <a:t>».</a:t>
            </a:r>
            <a:endParaRPr lang="uk-UA" sz="2400" dirty="0"/>
          </a:p>
        </p:txBody>
      </p:sp>
    </p:spTree>
    <p:extLst>
      <p:ext uri="{BB962C8B-B14F-4D97-AF65-F5344CB8AC3E}">
        <p14:creationId xmlns="" xmlns:p14="http://schemas.microsoft.com/office/powerpoint/2010/main" val="16673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-1179512"/>
            <a:ext cx="10369151" cy="8181528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09960925"/>
              </p:ext>
            </p:extLst>
          </p:nvPr>
        </p:nvGraphicFramePr>
        <p:xfrm>
          <a:off x="611560" y="-15207"/>
          <a:ext cx="8928992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240428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dirty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Порядок роботи</a:t>
            </a:r>
            <a:r>
              <a:rPr lang="uk-UA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:</a:t>
            </a:r>
            <a:endParaRPr lang="uk-UA" b="1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b="1" dirty="0"/>
          </a:p>
          <a:p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908941324"/>
              </p:ext>
            </p:extLst>
          </p:nvPr>
        </p:nvGraphicFramePr>
        <p:xfrm>
          <a:off x="179512" y="1397000"/>
          <a:ext cx="8856984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1825063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143000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uk-UA" sz="4400" b="1" i="1" dirty="0">
                <a:ln w="50800"/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«Засідання експертної групи</a:t>
            </a:r>
            <a:r>
              <a:rPr lang="uk-UA" sz="4400" b="1" i="1" dirty="0" smtClean="0">
                <a:ln w="50800"/>
                <a:solidFill>
                  <a:schemeClr val="accent4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»</a:t>
            </a:r>
            <a:endParaRPr lang="uk-UA" sz="4400" b="1" dirty="0">
              <a:ln w="50800"/>
              <a:solidFill>
                <a:schemeClr val="accent4">
                  <a:lumMod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3096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/>
              <a:t>Групам </a:t>
            </a:r>
            <a:r>
              <a:rPr lang="uk-UA" dirty="0"/>
              <a:t>з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4-6</a:t>
            </a:r>
            <a:r>
              <a:rPr lang="uk-UA" dirty="0"/>
              <a:t> учнів із заздалегідь призначеним головою задаються </a:t>
            </a:r>
            <a:r>
              <a:rPr lang="uk-UA" dirty="0" smtClean="0"/>
              <a:t>підсумкові </a:t>
            </a:r>
            <a:r>
              <a:rPr lang="uk-UA" dirty="0"/>
              <a:t>запитання з вивченої теми. Обмін думками відбувається у два етапи</a:t>
            </a:r>
            <a:r>
              <a:rPr lang="uk-UA" dirty="0" smtClean="0"/>
              <a:t>:</a:t>
            </a:r>
          </a:p>
          <a:p>
            <a:pPr marL="0" indent="0" algn="just">
              <a:buNone/>
            </a:pPr>
            <a:endParaRPr lang="uk-UA" sz="1000" dirty="0"/>
          </a:p>
          <a:p>
            <a:pPr marL="514350" lvl="0" indent="-514350" algn="just">
              <a:buFont typeface="+mj-lt"/>
              <a:buAutoNum type="arabicPeriod"/>
            </a:pPr>
            <a:r>
              <a:rPr lang="uk-UA" i="1" dirty="0"/>
              <a:t>Обговорення питань всіма </a:t>
            </a:r>
            <a:r>
              <a:rPr lang="uk-UA" i="1" dirty="0" smtClean="0"/>
              <a:t>учасниками </a:t>
            </a:r>
            <a:r>
              <a:rPr lang="uk-UA" i="1" dirty="0" smtClean="0"/>
              <a:t>групи</a:t>
            </a:r>
            <a:endParaRPr lang="uk-UA" i="1" dirty="0"/>
          </a:p>
          <a:p>
            <a:pPr marL="514350" indent="-514350" algn="just">
              <a:buFont typeface="+mj-lt"/>
              <a:buAutoNum type="arabicPeriod"/>
            </a:pPr>
            <a:r>
              <a:rPr lang="uk-UA" i="1" dirty="0"/>
              <a:t>Відповіді групи у вигляді невеликих (1-2 </a:t>
            </a:r>
            <a:r>
              <a:rPr lang="uk-UA" i="1" dirty="0" err="1"/>
              <a:t>хв</a:t>
            </a:r>
            <a:r>
              <a:rPr lang="uk-UA" i="1" dirty="0"/>
              <a:t>) виступів кожного </a:t>
            </a:r>
            <a:r>
              <a:rPr lang="uk-UA" i="1" dirty="0" smtClean="0"/>
              <a:t>її </a:t>
            </a:r>
            <a:r>
              <a:rPr lang="uk-UA" i="1" dirty="0"/>
              <a:t>члена перед усім класом </a:t>
            </a:r>
            <a:endParaRPr lang="uk-UA" i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984" y="3828745"/>
            <a:ext cx="2761016" cy="29848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4365104"/>
            <a:ext cx="619268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600" dirty="0"/>
              <a:t>Речення має пропонувати учням </a:t>
            </a:r>
            <a:r>
              <a:rPr lang="uk-UA" sz="2600" dirty="0" smtClean="0"/>
              <a:t>підсумкові </a:t>
            </a:r>
            <a:r>
              <a:rPr lang="uk-UA" sz="2600" dirty="0"/>
              <a:t>рефлективні формули, </a:t>
            </a:r>
            <a:r>
              <a:rPr lang="uk-UA" sz="2600" dirty="0" smtClean="0"/>
              <a:t>наприклад</a:t>
            </a:r>
            <a:r>
              <a:rPr lang="uk-UA" sz="2600" dirty="0"/>
              <a:t>: «Для мене сьогодні важливим було...», «Сьогодні я навчився...», «Мені хотілося б надалі навчитися...»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8272859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41269">
            <a:off x="7291239" y="73687"/>
            <a:ext cx="1852761" cy="15208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i="1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«Мікрофон</a:t>
            </a:r>
            <a:r>
              <a:rPr lang="uk-UA" b="1" i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b="1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1368152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«</a:t>
            </a:r>
            <a:r>
              <a:rPr lang="uk-UA" dirty="0"/>
              <a:t>Мікрофон» надає можливість кожному сказати щось </a:t>
            </a:r>
            <a:r>
              <a:rPr lang="uk-UA" dirty="0" smtClean="0"/>
              <a:t>швидко</a:t>
            </a:r>
            <a:r>
              <a:rPr lang="uk-UA" dirty="0"/>
              <a:t>, по черзі, відповідаючи на запитання або висловлюючи свою думку чи позицію.</a:t>
            </a:r>
          </a:p>
          <a:p>
            <a:pPr marL="0" indent="0">
              <a:buNone/>
            </a:pPr>
            <a:endParaRPr lang="uk-UA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4136622219"/>
              </p:ext>
            </p:extLst>
          </p:nvPr>
        </p:nvGraphicFramePr>
        <p:xfrm>
          <a:off x="179512" y="2708920"/>
          <a:ext cx="867645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412" flipH="1">
            <a:off x="331026" y="-59369"/>
            <a:ext cx="1807110" cy="15208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2761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470"/>
            <a:ext cx="9036496" cy="1001266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effectLst/>
                <a:latin typeface="Albertus Extra Bold" pitchFamily="34" charset="0"/>
              </a:rPr>
              <a:t>Структурні </a:t>
            </a:r>
            <a:r>
              <a:rPr lang="uk-UA" b="1" dirty="0" smtClean="0">
                <a:solidFill>
                  <a:schemeClr val="tx1"/>
                </a:solidFill>
                <a:effectLst/>
                <a:latin typeface="Albertus Extra Bold" pitchFamily="34" charset="0"/>
              </a:rPr>
              <a:t> одиниці  уроку:</a:t>
            </a:r>
            <a:endParaRPr lang="uk-UA" b="1" dirty="0">
              <a:solidFill>
                <a:schemeClr val="tx1"/>
              </a:solidFill>
              <a:latin typeface="Albertus Extra Bold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47714140"/>
              </p:ext>
            </p:extLst>
          </p:nvPr>
        </p:nvGraphicFramePr>
        <p:xfrm>
          <a:off x="179512" y="980728"/>
          <a:ext cx="878497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3555635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13792"/>
            <a:ext cx="8229600" cy="1143000"/>
          </a:xfrm>
        </p:spPr>
        <p:txBody>
          <a:bodyPr>
            <a:normAutofit/>
          </a:bodyPr>
          <a:lstStyle/>
          <a:p>
            <a:r>
              <a:rPr lang="uk-UA" b="1" i="1" dirty="0">
                <a:solidFill>
                  <a:schemeClr val="tx1"/>
                </a:solidFill>
              </a:rPr>
              <a:t>Наприклад</a:t>
            </a:r>
            <a:r>
              <a:rPr lang="uk-UA" b="1" i="1" dirty="0" smtClean="0">
                <a:solidFill>
                  <a:schemeClr val="tx1"/>
                </a:solidFill>
              </a:rPr>
              <a:t>: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695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i="1" dirty="0" smtClean="0"/>
              <a:t>Біологія </a:t>
            </a:r>
            <a:r>
              <a:rPr lang="uk-UA" sz="3200" b="1" i="1" dirty="0"/>
              <a:t>9 </a:t>
            </a:r>
            <a:r>
              <a:rPr lang="uk-UA" sz="3200" b="1" i="1" dirty="0" smtClean="0"/>
              <a:t>клас</a:t>
            </a:r>
          </a:p>
          <a:p>
            <a:pPr marL="0" indent="0" algn="ctr">
              <a:buNone/>
            </a:pPr>
            <a:endParaRPr lang="uk-UA" sz="1200" dirty="0"/>
          </a:p>
          <a:p>
            <a:pPr marL="987425" indent="-987425" algn="just">
              <a:buNone/>
            </a:pPr>
            <a:r>
              <a:rPr lang="uk-UA" sz="3200" b="1" i="1" dirty="0"/>
              <a:t>Тема: </a:t>
            </a:r>
            <a:r>
              <a:rPr lang="uk-UA" sz="3200" dirty="0"/>
              <a:t>Згортання крові. Кровотечі та перша допомога  при них.</a:t>
            </a:r>
          </a:p>
          <a:p>
            <a:pPr marL="0" indent="0" algn="just">
              <a:buNone/>
            </a:pPr>
            <a:endParaRPr lang="uk-UA" sz="3200" dirty="0" smtClean="0"/>
          </a:p>
          <a:p>
            <a:pPr marL="0" indent="0" algn="just">
              <a:buNone/>
            </a:pPr>
            <a:r>
              <a:rPr lang="uk-UA" sz="3200" dirty="0" smtClean="0"/>
              <a:t>Учитель </a:t>
            </a:r>
            <a:r>
              <a:rPr lang="uk-UA" sz="3200" dirty="0"/>
              <a:t>пропонує учням дати відповідь на питання     </a:t>
            </a:r>
          </a:p>
          <a:p>
            <a:pPr marL="0" indent="0" algn="just">
              <a:buNone/>
            </a:pPr>
            <a:r>
              <a:rPr lang="uk-UA" sz="3200" i="1" dirty="0"/>
              <a:t>  Які основні функції крові?</a:t>
            </a:r>
          </a:p>
          <a:p>
            <a:pPr marL="0" indent="722313" algn="just">
              <a:buNone/>
            </a:pPr>
            <a:r>
              <a:rPr lang="uk-UA" b="1" i="1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654966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448"/>
            <a:ext cx="8892480" cy="76328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76"/>
            <a:ext cx="9144000" cy="835436"/>
          </a:xfrm>
          <a:gradFill flip="none" rotWithShape="1">
            <a:gsLst>
              <a:gs pos="50850">
                <a:srgbClr val="FFF8CD"/>
              </a:gs>
              <a:gs pos="0">
                <a:schemeClr val="bg1">
                  <a:lumMod val="60000"/>
                  <a:lumOff val="40000"/>
                  <a:tint val="66000"/>
                  <a:satMod val="160000"/>
                </a:schemeClr>
              </a:gs>
              <a:gs pos="52000">
                <a:schemeClr val="bg1">
                  <a:lumMod val="60000"/>
                  <a:lumOff val="40000"/>
                  <a:tint val="44500"/>
                  <a:satMod val="160000"/>
                  <a:alpha val="59000"/>
                </a:schemeClr>
              </a:gs>
              <a:gs pos="100000">
                <a:schemeClr val="bg1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 algn="ctr">
              <a:buNone/>
            </a:pPr>
            <a:r>
              <a:rPr lang="uk-UA" sz="3600" b="1" dirty="0">
                <a:ln w="50800"/>
                <a:solidFill>
                  <a:schemeClr val="accent4">
                    <a:lumMod val="50000"/>
                  </a:schemeClr>
                </a:solidFill>
                <a:latin typeface="Albertus Extra Bold" pitchFamily="34" charset="0"/>
              </a:rPr>
              <a:t>«</a:t>
            </a:r>
            <a:r>
              <a:rPr lang="uk-UA" sz="3600" b="1" dirty="0" err="1">
                <a:ln w="50800"/>
                <a:solidFill>
                  <a:schemeClr val="accent4">
                    <a:lumMod val="50000"/>
                  </a:schemeClr>
                </a:solidFill>
                <a:latin typeface="Albertus Extra Bold" pitchFamily="34" charset="0"/>
              </a:rPr>
              <a:t>Гронування</a:t>
            </a:r>
            <a:r>
              <a:rPr lang="uk-UA" sz="3600" b="1" dirty="0">
                <a:ln w="50800"/>
                <a:solidFill>
                  <a:schemeClr val="accent4">
                    <a:lumMod val="50000"/>
                  </a:schemeClr>
                </a:solidFill>
                <a:latin typeface="Albertus Extra Bold" pitchFamily="34" charset="0"/>
              </a:rPr>
              <a:t>»</a:t>
            </a:r>
          </a:p>
          <a:p>
            <a:pPr marL="0" indent="0">
              <a:buNone/>
            </a:pPr>
            <a:endParaRPr lang="uk-UA" b="1" dirty="0">
              <a:ln w="50800"/>
              <a:solidFill>
                <a:schemeClr val="bg1">
                  <a:shade val="50000"/>
                </a:schemeClr>
              </a:solidFill>
              <a:latin typeface="Albertus Extra Bold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634242" y="2636912"/>
            <a:ext cx="1602432" cy="1440159"/>
          </a:xfrm>
          <a:prstGeom prst="ellipse">
            <a:avLst/>
          </a:prstGeom>
          <a:solidFill>
            <a:srgbClr val="0070C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Органіч-ні</a:t>
            </a:r>
            <a:r>
              <a:rPr lang="uk-UA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uk-UA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речо-вини</a:t>
            </a:r>
            <a:endParaRPr lang="uk-UA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811959" y="4813218"/>
            <a:ext cx="1602431" cy="1424094"/>
          </a:xfrm>
          <a:prstGeom prst="ellipse">
            <a:avLst/>
          </a:prstGeom>
          <a:solidFill>
            <a:srgbClr val="0070C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Вода </a:t>
            </a:r>
          </a:p>
          <a:p>
            <a:pPr algn="ctr"/>
            <a:r>
              <a:rPr lang="uk-UA" dirty="0" smtClean="0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91 -92%</a:t>
            </a:r>
            <a:endParaRPr lang="uk-UA" dirty="0">
              <a:solidFill>
                <a:schemeClr val="bg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964088" y="2708922"/>
            <a:ext cx="1624136" cy="1440158"/>
          </a:xfrm>
          <a:prstGeom prst="ellipse">
            <a:avLst/>
          </a:prstGeom>
          <a:solidFill>
            <a:srgbClr val="0070C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Неорганічні </a:t>
            </a:r>
            <a:r>
              <a:rPr lang="uk-UA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речо-вини</a:t>
            </a:r>
            <a:endParaRPr lang="uk-UA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11960" y="3501008"/>
            <a:ext cx="1602431" cy="1440159"/>
          </a:xfrm>
          <a:prstGeom prst="ellipse">
            <a:avLst/>
          </a:prstGeom>
          <a:solidFill>
            <a:srgbClr val="0070C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Сухі речовини </a:t>
            </a:r>
            <a:r>
              <a:rPr lang="uk-UA" dirty="0" smtClean="0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9-10%</a:t>
            </a:r>
            <a:endParaRPr lang="uk-UA" dirty="0">
              <a:solidFill>
                <a:schemeClr val="bg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9913694">
            <a:off x="5376598" y="1207205"/>
            <a:ext cx="2164375" cy="707886"/>
          </a:xfrm>
          <a:prstGeom prst="rect">
            <a:avLst/>
          </a:prstGeom>
          <a:noFill/>
          <a:scene3d>
            <a:camera prst="orthographicFront">
              <a:rot lat="18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uk-UA" sz="40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Плазма</a:t>
            </a:r>
            <a:endParaRPr lang="uk-UA" sz="40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96153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b="1" i="1" dirty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 «Вільне письмо</a:t>
            </a:r>
            <a:r>
              <a:rPr lang="uk-UA" b="1" i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b="1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1686" y="1935480"/>
            <a:ext cx="6522802" cy="22136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3600" dirty="0" smtClean="0"/>
              <a:t>Під </a:t>
            </a:r>
            <a:r>
              <a:rPr lang="uk-UA" sz="3600" dirty="0"/>
              <a:t>час підбиття підсумку уроку використовують стратегію «вільного письма», в якому учні викладають свої   погляди на вивчений матеріал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005064"/>
            <a:ext cx="3369256" cy="27809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7500"/>
            <a:ext cx="2483768" cy="28529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85254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-99392"/>
            <a:ext cx="6912768" cy="6957392"/>
          </a:xfrm>
        </p:spPr>
      </p:pic>
      <p:sp>
        <p:nvSpPr>
          <p:cNvPr id="3" name="TextBox 2"/>
          <p:cNvSpPr txBox="1"/>
          <p:nvPr/>
        </p:nvSpPr>
        <p:spPr>
          <a:xfrm>
            <a:off x="3203848" y="2492896"/>
            <a:ext cx="2304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latin typeface="Segoe Script" pitchFamily="34" charset="0"/>
              </a:rPr>
              <a:t>Дякую</a:t>
            </a:r>
          </a:p>
          <a:p>
            <a:pPr algn="ctr"/>
            <a:r>
              <a:rPr lang="uk-UA" sz="4000" dirty="0" smtClean="0">
                <a:latin typeface="Segoe Script" pitchFamily="34" charset="0"/>
              </a:rPr>
              <a:t>з</a:t>
            </a:r>
            <a:r>
              <a:rPr lang="uk-UA" sz="4000" dirty="0" smtClean="0">
                <a:latin typeface="Segoe Script" pitchFamily="34" charset="0"/>
              </a:rPr>
              <a:t>а увагу</a:t>
            </a:r>
            <a:endParaRPr lang="uk-UA" sz="4000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11368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1399032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tx1"/>
                </a:solidFill>
                <a:effectLst/>
                <a:latin typeface="Albertus Extra Bold" pitchFamily="34" charset="0"/>
              </a:rPr>
              <a:t>Правила роботи в групі</a:t>
            </a:r>
            <a:r>
              <a:rPr lang="uk-UA" b="1" dirty="0" smtClean="0">
                <a:solidFill>
                  <a:schemeClr val="tx1"/>
                </a:solidFill>
                <a:effectLst/>
                <a:latin typeface="Albertus Extra Bold" pitchFamily="34" charset="0"/>
              </a:rPr>
              <a:t>:</a:t>
            </a:r>
            <a:endParaRPr lang="uk-UA" dirty="0">
              <a:solidFill>
                <a:schemeClr val="tx1"/>
              </a:solidFill>
              <a:latin typeface="Albertus Extra Bold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64421981"/>
              </p:ext>
            </p:extLst>
          </p:nvPr>
        </p:nvGraphicFramePr>
        <p:xfrm>
          <a:off x="179512" y="1340768"/>
          <a:ext cx="864096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15851721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61816"/>
            <a:ext cx="8856984" cy="1399032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Для досягнення найкращого </a:t>
            </a:r>
            <a:r>
              <a:rPr lang="uk-UA" sz="28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результату </a:t>
            </a:r>
            <a:r>
              <a:rPr lang="uk-UA" sz="2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вступної частини уроку вчитель може використовувати різноманітні прийоми інтерактивної діяльності </a:t>
            </a:r>
            <a:r>
              <a:rPr lang="uk-UA" sz="2800" b="1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: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2300858348"/>
              </p:ext>
            </p:extLst>
          </p:nvPr>
        </p:nvGraphicFramePr>
        <p:xfrm>
          <a:off x="1403648" y="2348880"/>
          <a:ext cx="698477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5136692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620688"/>
            <a:ext cx="9145016" cy="1399032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 Пропонуємо </a:t>
            </a:r>
            <a:r>
              <a:rPr lang="uk-UA" sz="2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спробувати використати у своїй </a:t>
            </a:r>
            <a:r>
              <a:rPr lang="uk-UA" sz="28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діяльності </a:t>
            </a:r>
            <a:r>
              <a:rPr lang="uk-UA" sz="2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для центральної частини уроку наступні прийоми:</a:t>
            </a:r>
            <a:r>
              <a:rPr lang="uk-UA" sz="2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uk-UA" sz="2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uk-UA" sz="28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695603603"/>
              </p:ext>
            </p:extLst>
          </p:nvPr>
        </p:nvGraphicFramePr>
        <p:xfrm>
          <a:off x="1331640" y="2276872"/>
          <a:ext cx="698477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414675200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lbertus Extra Bold" pitchFamily="34" charset="0"/>
              </a:rPr>
              <a:t>Для підсумку уроку можна використати такі інтерактивні методи:</a:t>
            </a:r>
            <a:endParaRPr lang="uk-UA" sz="28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lbertus Extra Bold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260387442"/>
              </p:ext>
            </p:extLst>
          </p:nvPr>
        </p:nvGraphicFramePr>
        <p:xfrm>
          <a:off x="827584" y="1916832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282578697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11560" y="1388368"/>
            <a:ext cx="7851648" cy="18288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Презентація </a:t>
            </a:r>
            <a:endParaRPr lang="uk-UA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3332584"/>
            <a:ext cx="7854696" cy="1752600"/>
          </a:xfrm>
        </p:spPr>
        <p:txBody>
          <a:bodyPr>
            <a:normAutofit/>
          </a:bodyPr>
          <a:lstStyle/>
          <a:p>
            <a:pPr algn="ctr"/>
            <a:r>
              <a:rPr lang="uk-UA" sz="3200" b="1" i="1" dirty="0" smtClean="0"/>
              <a:t>Першої групи</a:t>
            </a:r>
            <a:endParaRPr lang="uk-UA" sz="3200" b="1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" y="3256928"/>
            <a:ext cx="4784010" cy="35867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03"/>
            <a:ext cx="4764020" cy="35767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0" y="3573016"/>
            <a:ext cx="4379979" cy="32849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0" y="22103"/>
            <a:ext cx="4379979" cy="35509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23352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«</a:t>
            </a:r>
            <a:r>
              <a:rPr lang="ru-RU" sz="4400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Асоціативний</a:t>
            </a:r>
            <a:r>
              <a:rPr lang="ru-RU" sz="44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 кущ</a:t>
            </a:r>
            <a:r>
              <a:rPr lang="ru-RU" sz="44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bertus Extra Bold" pitchFamily="34" charset="0"/>
              </a:rPr>
              <a:t>»</a:t>
            </a:r>
            <a:endParaRPr lang="uk-UA" sz="44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bertus Extra Bold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fontScale="25000" lnSpcReduction="20000"/>
          </a:bodyPr>
          <a:lstStyle/>
          <a:p>
            <a:pPr marL="0" indent="265113" algn="just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побудови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асоціативного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куща». На початку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вчитель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одним словом тему, над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якою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проводитиметься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робота, а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згадують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виникає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пам'яті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слова.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висловлюються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найстійкіші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асоціації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другорядні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. Учитель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фіксує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відповіді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своєрідного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«куща»,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розростається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».</a:t>
            </a:r>
            <a:endParaRPr lang="uk-UA" sz="9600" dirty="0">
              <a:latin typeface="Times New Roman" pitchFamily="18" charset="0"/>
              <a:cs typeface="Times New Roman" pitchFamily="18" charset="0"/>
            </a:endParaRPr>
          </a:p>
          <a:p>
            <a:pPr marL="0" indent="265113" algn="just">
              <a:buNone/>
            </a:pP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Цей метод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універсальний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використовуватися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будь-якої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і на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>
                <a:latin typeface="Times New Roman" pitchFamily="18" charset="0"/>
                <a:cs typeface="Times New Roman" pitchFamily="18" charset="0"/>
              </a:rPr>
              <a:t>етапах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 уроку.</a:t>
            </a:r>
            <a:endParaRPr lang="uk-UA" sz="9600" dirty="0">
              <a:latin typeface="Times New Roman" pitchFamily="18" charset="0"/>
              <a:cs typeface="Times New Roman" pitchFamily="18" charset="0"/>
            </a:endParaRPr>
          </a:p>
          <a:p>
            <a:pPr marL="2065338" indent="14288" algn="just">
              <a:buNone/>
            </a:pP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уроках </a:t>
            </a:r>
            <a:r>
              <a:rPr lang="uk-UA" sz="9200" dirty="0" smtClean="0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побудова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асоціативного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куща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бути схемою,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учнями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200" dirty="0" err="1" smtClean="0">
                <a:latin typeface="Times New Roman" pitchFamily="18" charset="0"/>
                <a:cs typeface="Times New Roman" pitchFamily="18" charset="0"/>
              </a:rPr>
              <a:t>керівництвом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200" dirty="0" smtClean="0">
                <a:latin typeface="Times New Roman" pitchFamily="18" charset="0"/>
                <a:cs typeface="Times New Roman" pitchFamily="18" charset="0"/>
              </a:rPr>
              <a:t>учителя.</a:t>
            </a:r>
            <a:endParaRPr lang="uk-UA" sz="9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361"/>
          <a:stretch/>
        </p:blipFill>
        <p:spPr>
          <a:xfrm>
            <a:off x="0" y="4437112"/>
            <a:ext cx="2520280" cy="24208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63927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rgbClr val="FED1FF"/>
      </a:lt1>
      <a:dk2>
        <a:srgbClr val="FE66FF"/>
      </a:dk2>
      <a:lt2>
        <a:srgbClr val="F2F2F2"/>
      </a:lt2>
      <a:accent1>
        <a:srgbClr val="4F81BD"/>
      </a:accent1>
      <a:accent2>
        <a:srgbClr val="C00000"/>
      </a:accent2>
      <a:accent3>
        <a:srgbClr val="E200E8"/>
      </a:accent3>
      <a:accent4>
        <a:srgbClr val="FFC000"/>
      </a:accent4>
      <a:accent5>
        <a:srgbClr val="FF1F1F"/>
      </a:accent5>
      <a:accent6>
        <a:srgbClr val="6565FF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10.xml><?xml version="1.0" encoding="utf-8"?>
<a:themeOverride xmlns:a="http://schemas.openxmlformats.org/drawingml/2006/main">
  <a:clrScheme name="Другая 3">
    <a:dk1>
      <a:sysClr val="windowText" lastClr="000000"/>
    </a:dk1>
    <a:lt1>
      <a:srgbClr val="FFD965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Другая 3">
    <a:dk1>
      <a:sysClr val="windowText" lastClr="000000"/>
    </a:dk1>
    <a:lt1>
      <a:srgbClr val="FFD965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Другая 3">
    <a:dk1>
      <a:sysClr val="windowText" lastClr="000000"/>
    </a:dk1>
    <a:lt1>
      <a:srgbClr val="FFD965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Другая 3">
    <a:dk1>
      <a:sysClr val="windowText" lastClr="000000"/>
    </a:dk1>
    <a:lt1>
      <a:srgbClr val="FFD965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Другая 3">
    <a:dk1>
      <a:sysClr val="windowText" lastClr="000000"/>
    </a:dk1>
    <a:lt1>
      <a:srgbClr val="FFD251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Другая 3">
    <a:dk1>
      <a:sysClr val="windowText" lastClr="000000"/>
    </a:dk1>
    <a:lt1>
      <a:srgbClr val="FFD251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Другая 3">
    <a:dk1>
      <a:sysClr val="windowText" lastClr="000000"/>
    </a:dk1>
    <a:lt1>
      <a:srgbClr val="FFD251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Другая 3">
    <a:dk1>
      <a:sysClr val="windowText" lastClr="000000"/>
    </a:dk1>
    <a:lt1>
      <a:srgbClr val="FFD251"/>
    </a:lt1>
    <a:dk2>
      <a:srgbClr val="BF9000"/>
    </a:dk2>
    <a:lt2>
      <a:srgbClr val="F2F2F2"/>
    </a:lt2>
    <a:accent1>
      <a:srgbClr val="4F81BD"/>
    </a:accent1>
    <a:accent2>
      <a:srgbClr val="C00000"/>
    </a:accent2>
    <a:accent3>
      <a:srgbClr val="E200E8"/>
    </a:accent3>
    <a:accent4>
      <a:srgbClr val="FFC000"/>
    </a:accent4>
    <a:accent5>
      <a:srgbClr val="FF1F1F"/>
    </a:accent5>
    <a:accent6>
      <a:srgbClr val="6565FF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2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3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4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5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6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7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8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ppt/theme/themeOverride9.xml><?xml version="1.0" encoding="utf-8"?>
<a:themeOverride xmlns:a="http://schemas.openxmlformats.org/drawingml/2006/main">
  <a:clrScheme name="Другая 2">
    <a:dk1>
      <a:sysClr val="windowText" lastClr="000000"/>
    </a:dk1>
    <a:lt1>
      <a:srgbClr val="4CFE5D"/>
    </a:lt1>
    <a:dk2>
      <a:srgbClr val="02BA14"/>
    </a:dk2>
    <a:lt2>
      <a:srgbClr val="F2F2F2"/>
    </a:lt2>
    <a:accent1>
      <a:srgbClr val="4F81BD"/>
    </a:accent1>
    <a:accent2>
      <a:srgbClr val="C00000"/>
    </a:accent2>
    <a:accent3>
      <a:srgbClr val="79FFB6"/>
    </a:accent3>
    <a:accent4>
      <a:srgbClr val="FFC000"/>
    </a:accent4>
    <a:accent5>
      <a:srgbClr val="FF1F1F"/>
    </a:accent5>
    <a:accent6>
      <a:srgbClr val="FFA5A5"/>
    </a:accent6>
    <a:hlink>
      <a:srgbClr val="900000"/>
    </a:hlink>
    <a:folHlink>
      <a:srgbClr val="D6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887</TotalTime>
  <Words>1486</Words>
  <Application>Microsoft Office PowerPoint</Application>
  <PresentationFormat>Экран (4:3)</PresentationFormat>
  <Paragraphs>196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Яркая</vt:lpstr>
      <vt:lpstr>Поток</vt:lpstr>
      <vt:lpstr>Воздушный поток</vt:lpstr>
      <vt:lpstr>Тема : «Інноваційна діяльність учителя під час планування структури сучасного уроку» </vt:lpstr>
      <vt:lpstr>Структура  уроку:</vt:lpstr>
      <vt:lpstr>Структурні  одиниці  уроку:</vt:lpstr>
      <vt:lpstr>Правила роботи в групі:</vt:lpstr>
      <vt:lpstr>Для досягнення найкращого результату вступної частини уроку вчитель може використовувати різноманітні прийоми інтерактивної діяльності : </vt:lpstr>
      <vt:lpstr> Пропонуємо спробувати використати у своїй діяльності для центральної частини уроку наступні прийоми: </vt:lpstr>
      <vt:lpstr>Для підсумку уроку можна використати такі інтерактивні методи:</vt:lpstr>
      <vt:lpstr>Презентація </vt:lpstr>
      <vt:lpstr>«Асоціативний кущ»</vt:lpstr>
      <vt:lpstr>Слайд 10</vt:lpstr>
      <vt:lpstr> «Проблемне питання» </vt:lpstr>
      <vt:lpstr>Наприклад:</vt:lpstr>
      <vt:lpstr>«Мозаїка»</vt:lpstr>
      <vt:lpstr> «Незакінчене речення»</vt:lpstr>
      <vt:lpstr>Презентація</vt:lpstr>
      <vt:lpstr>Робота в групах</vt:lpstr>
      <vt:lpstr>Слайд 17</vt:lpstr>
      <vt:lpstr>Наприклад</vt:lpstr>
      <vt:lpstr>Опрацювати відповідний текст у підручнику і підготувати коротку доповідь за планом :</vt:lpstr>
      <vt:lpstr> «Спільний проект»</vt:lpstr>
      <vt:lpstr>«Взаємонавчання»</vt:lpstr>
      <vt:lpstr>«Діалог»</vt:lpstr>
      <vt:lpstr>«Робота в парах»</vt:lpstr>
      <vt:lpstr>Презентація</vt:lpstr>
      <vt:lpstr>«Дерево рішень»</vt:lpstr>
      <vt:lpstr>Слайд 26</vt:lpstr>
      <vt:lpstr>Порядок роботи:</vt:lpstr>
      <vt:lpstr>«Засідання експертної групи»</vt:lpstr>
      <vt:lpstr>«Мікрофон»</vt:lpstr>
      <vt:lpstr>Наприклад:</vt:lpstr>
      <vt:lpstr>Слайд 31</vt:lpstr>
      <vt:lpstr> «Вільне письмо»</vt:lpstr>
      <vt:lpstr>Слайд 33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уроку:</dc:title>
  <dc:creator>User</dc:creator>
  <cp:lastModifiedBy>User</cp:lastModifiedBy>
  <cp:revision>80</cp:revision>
  <dcterms:created xsi:type="dcterms:W3CDTF">2012-10-23T09:30:14Z</dcterms:created>
  <dcterms:modified xsi:type="dcterms:W3CDTF">2013-02-15T17:57:15Z</dcterms:modified>
</cp:coreProperties>
</file>