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62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108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F49E28-E413-4795-9C19-81353D78858C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1CD421-292F-4D79-9885-13CF7CBA90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C%D0%B0%D1%80%D1%96%D1%8F_%D0%9A%D0%BB%D0%B5%D0%BE%D0%BF%D0%BE%D0%B2%D0%B0" TargetMode="External"/><Relationship Id="rId13" Type="http://schemas.openxmlformats.org/officeDocument/2006/relationships/hyperlink" Target="http://uk.wikipedia.org/w/index.php?title=%D0%A0%D0%BE%D0%B7%D0%BF%27%D1%8F%D1%82%D1%82%D1%8F_%D0%A5%D1%80%D0%B8%D1%81%D1%82%D0%BE%D0%B2%D0%B5&amp;action=edit&amp;section=4" TargetMode="External"/><Relationship Id="rId18" Type="http://schemas.openxmlformats.org/officeDocument/2006/relationships/hyperlink" Target="http://uk.wikipedia.org/wiki/%D0%9F%D0%BE%D0%BD%D1%82%D1%96%D0%B9_%D0%9F%D0%B8%D0%BB%D0%B0%D1%82" TargetMode="External"/><Relationship Id="rId3" Type="http://schemas.openxmlformats.org/officeDocument/2006/relationships/hyperlink" Target="http://uk.wikipedia.org/wiki/%D0%91%D0%BE%D0%B3%D0%BE%D1%80%D0%BE%D0%B4%D0%B8%D1%86%D1%8F" TargetMode="External"/><Relationship Id="rId21" Type="http://schemas.openxmlformats.org/officeDocument/2006/relationships/hyperlink" Target="http://uk.wikipedia.org/wiki/%D0%A7%D0%B0%D1%88%D0%B0_%D0%93%D1%80%D0%B0%D0%B0%D0%BB%D1%8F" TargetMode="External"/><Relationship Id="rId7" Type="http://schemas.openxmlformats.org/officeDocument/2006/relationships/hyperlink" Target="http://uk.wikipedia.org/wiki/%D0%9C%D0%B0%D1%80%D1%96%D1%8F_%D0%9C%D0%B0%D0%B3%D0%B4%D0%B0%D0%BB%D0%B8%D0%BD%D0%B0" TargetMode="External"/><Relationship Id="rId12" Type="http://schemas.openxmlformats.org/officeDocument/2006/relationships/hyperlink" Target="http://uk.wikipedia.org/wiki/XVI_%D1%81%D1%82%D0%BE%D0%BB%D1%96%D1%82%D1%82%D1%8F" TargetMode="External"/><Relationship Id="rId17" Type="http://schemas.openxmlformats.org/officeDocument/2006/relationships/hyperlink" Target="http://uk.wikipedia.org/wiki/INRI" TargetMode="External"/><Relationship Id="rId2" Type="http://schemas.openxmlformats.org/officeDocument/2006/relationships/slide" Target="../slides/slide14.xml"/><Relationship Id="rId16" Type="http://schemas.openxmlformats.org/officeDocument/2006/relationships/hyperlink" Target="http://uk.wikipedia.org/wiki/%D0%96%D0%B8%D0%B2%D0%BE%D1%82%D0%B2%D0%BE%D1%80%D0%BD%D0%B8%D0%B9_%D0%A5%D1%80%D0%B5%D1%81%D1%82" TargetMode="External"/><Relationship Id="rId20" Type="http://schemas.openxmlformats.org/officeDocument/2006/relationships/hyperlink" Target="http://uk.wikipedia.org/wiki/%D0%9E%D1%86%D0%B5%D1%82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uk.wikisource.org/wiki/%D0%92%D1%96%D0%B4_%D0%86%D0%B2%D0%B0%D0%BD%D0%B0#19:26" TargetMode="External"/><Relationship Id="rId11" Type="http://schemas.openxmlformats.org/officeDocument/2006/relationships/hyperlink" Target="http://uk.wikipedia.org/wiki/%D0%9B%D0%BE%D0%BD%D0%B3%D1%96%D0%BD_(%D1%81%D0%BE%D1%82%D0%BD%D0%B8%D0%BA)" TargetMode="External"/><Relationship Id="rId5" Type="http://schemas.openxmlformats.org/officeDocument/2006/relationships/hyperlink" Target="http://uk.wikipedia.org/wiki/%D0%92%D1%96%D0%B4_%D0%86%D0%B2%D0%B0%D0%BD%D0%B0" TargetMode="External"/><Relationship Id="rId15" Type="http://schemas.openxmlformats.org/officeDocument/2006/relationships/hyperlink" Target="http://uk.wikipedia.org/wiki/%D0%A0%D0%B5%D0%BB%D1%96%D0%BA%D0%B2%D1%96%D1%8F" TargetMode="External"/><Relationship Id="rId23" Type="http://schemas.openxmlformats.org/officeDocument/2006/relationships/hyperlink" Target="http://uk.wikipedia.org/w/index.php?title=%D0%A0%D0%BE%D0%B7%D0%BF%27%D1%8F%D1%82%D1%82%D1%8F_%D0%A5%D1%80%D0%B8%D1%81%D1%82%D0%BE%D0%B2%D0%B5&amp;action=edit&amp;section=5" TargetMode="External"/><Relationship Id="rId10" Type="http://schemas.openxmlformats.org/officeDocument/2006/relationships/hyperlink" Target="http://uk.wikipedia.org/wiki/%D0%90%D0%BF%D0%BE%D0%BA%D1%80%D0%B8%D1%84" TargetMode="External"/><Relationship Id="rId19" Type="http://schemas.openxmlformats.org/officeDocument/2006/relationships/hyperlink" Target="http://uk.wikisource.org/wiki/%D0%92%D1%96%D0%B4_%D0%86%D0%B2%D0%B0%D0%BD%D0%B0#19:19" TargetMode="External"/><Relationship Id="rId4" Type="http://schemas.openxmlformats.org/officeDocument/2006/relationships/hyperlink" Target="http://uk.wikipedia.org/wiki/%D0%86%D0%BE%D0%B0%D0%BD%D0%BD_%D0%91%D0%BE%D0%B3%D0%BE%D1%81%D0%BB%D0%BE%D0%B2" TargetMode="External"/><Relationship Id="rId9" Type="http://schemas.openxmlformats.org/officeDocument/2006/relationships/hyperlink" Target="http://uk.wikipedia.org/w/index.php?title=%D0%94%D0%B2%D0%BE%D1%94_%D1%80%D0%BE%D0%B7%D0%B1%D1%96%D0%B9%D0%BD%D0%B8%D0%BA%D1%96%D0%B2&amp;action=edit&amp;redlink=1" TargetMode="External"/><Relationship Id="rId14" Type="http://schemas.openxmlformats.org/officeDocument/2006/relationships/hyperlink" Target="http://uk.wikipedia.org/wiki/%D0%A1%D1%82%D1%80%D0%B0%D1%81%D1%82%D1%96_%D0%A5%D1%80%D0%B8%D1%81%D1%82%D0%BE%D0%B2%D1%96#.D0.97.D0.BD.D0.B0.D1.80.D1.8F.D0.B4.D0.B4.D1.8F_.D0.BF.D1.80.D0.B8.D1.81.D1.82.D1.80.D0.B0.D1.81.D1.82.D0.B5.D0.B9" TargetMode="External"/><Relationship Id="rId22" Type="http://schemas.openxmlformats.org/officeDocument/2006/relationships/hyperlink" Target="http://uk.wikipedia.org/wiki/%D0%A1%D0%BF%D0%B8%D1%81_%D0%9B%D0%BE%D0%BD%D0%B3%D0%B8%D0%BD%D0%B0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Виховна</a:t>
            </a:r>
            <a:r>
              <a:rPr lang="uk-UA" baseline="0" dirty="0" smtClean="0"/>
              <a:t> мета: Виховувати в учнів благоговійне ставлення до подвигу Ісуса Христа,розуміючи якою ціною Він здійснив спасіння людей.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CD421-292F-4D79-9885-13CF7CBA900C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-</a:t>
            </a:r>
            <a:r>
              <a:rPr lang="uk-UA" baseline="0" dirty="0" smtClean="0"/>
              <a:t> </a:t>
            </a:r>
            <a:r>
              <a:rPr lang="uk-UA" baseline="0" dirty="0" err="1" smtClean="0"/>
              <a:t>“Може</a:t>
            </a:r>
            <a:r>
              <a:rPr lang="uk-UA" baseline="0" dirty="0" smtClean="0"/>
              <a:t> трапитися,що учні вкрадуть Тіло,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CD421-292F-4D79-9885-13CF7CBA900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Свідки страти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Згідно з повідомленням євангелістів при розп'ятті Ісуса були присутні: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Марія, мати Ісуса Христа, 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Богородиця"/>
              </a:rPr>
              <a:t>Богородиця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Іоанн Богослов"/>
              </a:rPr>
              <a:t>Іоанн Богослов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йому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Ісус довірив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піклується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про свою матір: «Ісус, побачивши Матір і учня, що стояв, якого любив, говорить Матері Своїй: </a:t>
            </a:r>
            <a:r>
              <a:rPr lang="ru-RU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Жено, ось син Твій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Потім каже до учня: </a:t>
            </a:r>
            <a:r>
              <a:rPr lang="ru-RU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 мати твоя!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І з цього часу учень узяв її до себе» (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Від Івана"/>
              </a:rPr>
              <a:t>Ів.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s:Від Івана"/>
              </a:rPr>
              <a:t>19:26-27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);</a:t>
            </a:r>
          </a:p>
          <a:p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 tooltip="Марія Магдалина"/>
              </a:rPr>
              <a:t>Марія Магдалина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 tooltip="Марія Клеопова"/>
              </a:rPr>
              <a:t>Марія Клеопова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 tooltip="Двоє розбійників (ще не написана)"/>
              </a:rPr>
              <a:t>Двоє розбійників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розіп'яті по боках від Ісуса;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Римські воїни на чолі з сотником,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котрий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називається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 tooltip="Апокриф"/>
              </a:rPr>
              <a:t>апокрифах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1" tooltip="Лонгін (сотник)"/>
              </a:rPr>
              <a:t>Лонгіном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Народ, первосвященики та книжники, які насміхалися над Ісусом.</a:t>
            </a:r>
          </a:p>
          <a:p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Сходження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 Хрест</a:t>
            </a:r>
            <a:b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російська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ікона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2" tooltip="XVI століття"/>
              </a:rPr>
              <a:t>XVI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2" tooltip="XVI століття"/>
              </a:rPr>
              <a:t>століття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)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 tooltip="Редагувати розділ: Знаряддя Страстей"/>
              </a:rPr>
              <a:t>ред.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</a:t>
            </a:r>
            <a:r>
              <a:rPr lang="ru-RU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Знаряддя Страстей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Предмети, що використовувалися при розп'ятті Ісуса увійшли до </a:t>
            </a:r>
            <a:r>
              <a:rPr lang="ru-RU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числа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4" tooltip="Страсті Христові"/>
              </a:rPr>
              <a:t>знарядь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4" tooltip="Страсті Христові"/>
              </a:rPr>
              <a:t> Страстей Христових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і стали шанованими християнськими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5" tooltip="Реліквія"/>
              </a:rPr>
              <a:t>реліквіями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До них відносяться:</a:t>
            </a:r>
          </a:p>
          <a:p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6" tooltip="Животворний Хрест"/>
              </a:rPr>
              <a:t>Животворний Хрест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на якому був розіпнутий Ісус, є священною реліквією християнства.</a:t>
            </a:r>
          </a:p>
          <a:p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7" tooltip="INRI"/>
              </a:rPr>
              <a:t>титл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7" tooltip="INRI"/>
              </a:rPr>
              <a:t>INRI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 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табличка зі словами «</a:t>
            </a:r>
            <a:r>
              <a:rPr lang="ru-RU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Ісус Назарянин, Цар Юдейський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написаними за вказівкою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8" tooltip="Понтій Пилат"/>
              </a:rPr>
              <a:t>Пилата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Від Івана"/>
              </a:rPr>
              <a:t>Ів.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9" tooltip="s:Від Івана"/>
              </a:rPr>
              <a:t>19:19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Цвяхи, якими Тіло Ісуса було прибите до Хреста.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Губка, з якою Ісуса напоїли 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0" tooltip="Оцет"/>
              </a:rPr>
              <a:t>оцетом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1" tooltip="Чаша Грааля"/>
              </a:rPr>
              <a:t>Чаша Грааля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в яку, за переказами, зібрали кров Ісуса Христа.</a:t>
            </a:r>
          </a:p>
          <a:p>
            <a:r>
              <a:rPr lang="ru-RU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2" tooltip="Спис Лонгина"/>
              </a:rPr>
              <a:t>Спис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2" tooltip="Спис Лонгина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2" tooltip="Спис Лонгина"/>
              </a:rPr>
              <a:t>Лонгина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яким пронизали підребер'я мертвого Ісуса, щоб переконатися в його смерті.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Драбина, за допомогою якої зняли Тіло мертвого Ісуса з Хреста.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Кліщі, якими виймали цвяхи.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3" tooltip="Редагувати розділ: Голгофа"/>
              </a:rPr>
              <a:t>ред.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</a:t>
            </a:r>
            <a:r>
              <a:rPr lang="ru-RU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Голгофа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CD421-292F-4D79-9885-13CF7CBA900C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Марійка,трохи стурбована,чекала у вестибюлі лікарні. Її молодший братик Сашко потрапив в аварію. Йому</a:t>
            </a:r>
            <a:r>
              <a:rPr lang="uk-UA" baseline="0" dirty="0" smtClean="0"/>
              <a:t> терміново потрібно було зробити переливання </a:t>
            </a:r>
            <a:r>
              <a:rPr lang="uk-UA" baseline="0" dirty="0" err="1" smtClean="0"/>
              <a:t>крові.Однак</a:t>
            </a:r>
            <a:r>
              <a:rPr lang="uk-UA" baseline="0" dirty="0" smtClean="0"/>
              <a:t> у нього була рідкісна група </a:t>
            </a:r>
            <a:r>
              <a:rPr lang="uk-UA" baseline="0" dirty="0" err="1" smtClean="0"/>
              <a:t>крові.Як</a:t>
            </a:r>
            <a:r>
              <a:rPr lang="uk-UA" baseline="0" dirty="0" smtClean="0"/>
              <a:t> виявилося,така група крові із усіх членів родини була тільки у </a:t>
            </a:r>
            <a:r>
              <a:rPr lang="uk-UA" baseline="0" dirty="0" err="1" smtClean="0"/>
              <a:t>Марійки.Коли</a:t>
            </a:r>
            <a:r>
              <a:rPr lang="uk-UA" baseline="0" dirty="0" smtClean="0"/>
              <a:t> її запитали,чи готова вона дати свою кров братику,Марійка сказала тремтячим голосом:</a:t>
            </a:r>
          </a:p>
          <a:p>
            <a:r>
              <a:rPr lang="uk-UA" baseline="0" dirty="0" smtClean="0"/>
              <a:t>-Я люблю Сашка,і якщо моя кров врятує йому життя,то,безперечно,я згодна.</a:t>
            </a:r>
          </a:p>
          <a:p>
            <a:r>
              <a:rPr lang="uk-UA" baseline="0" dirty="0" smtClean="0"/>
              <a:t>Коли Марійку покликали до кабінету,вона схвильовано запитала лікаря:</a:t>
            </a:r>
          </a:p>
          <a:p>
            <a:r>
              <a:rPr lang="uk-UA" baseline="0" dirty="0" smtClean="0"/>
              <a:t>-А через який час я помру?</a:t>
            </a:r>
          </a:p>
          <a:p>
            <a:r>
              <a:rPr lang="uk-UA" baseline="0" dirty="0" smtClean="0"/>
              <a:t>Лікар подивився на неї здивовано,а потім запитав:</a:t>
            </a:r>
          </a:p>
          <a:p>
            <a:r>
              <a:rPr lang="uk-UA" baseline="0" dirty="0" err="1" smtClean="0"/>
              <a:t>-Ти</a:t>
            </a:r>
            <a:r>
              <a:rPr lang="uk-UA" baseline="0" dirty="0" smtClean="0"/>
              <a:t> вирішила,що від цього помирають?</a:t>
            </a:r>
          </a:p>
          <a:p>
            <a:r>
              <a:rPr lang="uk-UA" baseline="0" dirty="0" err="1" smtClean="0"/>
              <a:t>-Так</a:t>
            </a:r>
            <a:r>
              <a:rPr lang="uk-UA" baseline="0" dirty="0" smtClean="0"/>
              <a:t>,адже коли я віддам свою кров Сашкові,я помру,зате він буде жити…</a:t>
            </a:r>
          </a:p>
          <a:p>
            <a:r>
              <a:rPr lang="uk-UA" baseline="0" dirty="0" smtClean="0"/>
              <a:t>Лікар пояснив,що у неї візьмуть небагато </a:t>
            </a:r>
            <a:r>
              <a:rPr lang="uk-UA" baseline="0" dirty="0" err="1" smtClean="0"/>
              <a:t>крові.Ця</a:t>
            </a:r>
            <a:r>
              <a:rPr lang="uk-UA" baseline="0" dirty="0" smtClean="0"/>
              <a:t> кров допоможе братику </a:t>
            </a:r>
            <a:r>
              <a:rPr lang="uk-UA" baseline="0" dirty="0" err="1" smtClean="0"/>
              <a:t>видужати.А</a:t>
            </a:r>
            <a:r>
              <a:rPr lang="uk-UA" baseline="0" dirty="0" smtClean="0"/>
              <a:t> вона відразу ж зможе піднятися із ліжка,бігати та гратися.</a:t>
            </a:r>
          </a:p>
          <a:p>
            <a:r>
              <a:rPr lang="uk-UA" baseline="0" dirty="0" err="1" smtClean="0"/>
              <a:t>-Ти</a:t>
            </a:r>
            <a:r>
              <a:rPr lang="uk-UA" baseline="0" dirty="0" smtClean="0"/>
              <a:t> дуже смілива дівчинка,</a:t>
            </a:r>
            <a:r>
              <a:rPr lang="uk-UA" baseline="0" dirty="0" err="1" smtClean="0"/>
              <a:t>-сказав</a:t>
            </a:r>
            <a:r>
              <a:rPr lang="uk-UA" baseline="0" dirty="0" smtClean="0"/>
              <a:t> батько,довідавшись про Марійчині переживання.-По суті,ти хотіла віддати своє життя заради </a:t>
            </a:r>
            <a:r>
              <a:rPr lang="uk-UA" baseline="0" dirty="0" err="1" smtClean="0"/>
              <a:t>Сашка.Твій</a:t>
            </a:r>
            <a:r>
              <a:rPr lang="uk-UA" baseline="0" dirty="0" smtClean="0"/>
              <a:t> вчинок показав,наскільки ти любиш свого </a:t>
            </a:r>
            <a:r>
              <a:rPr lang="uk-UA" baseline="0" dirty="0" err="1" smtClean="0"/>
              <a:t>братика.А</a:t>
            </a:r>
            <a:r>
              <a:rPr lang="uk-UA" baseline="0" dirty="0" smtClean="0"/>
              <a:t> крім того,він нагадав нам про вселюдський подвиг Ісуса Христа.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CD421-292F-4D79-9885-13CF7CBA900C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1)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CD421-292F-4D79-9885-13CF7CBA900C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CD421-292F-4D79-9885-13CF7CBA900C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uk-UA" dirty="0" smtClean="0"/>
              <a:t>4)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CD421-292F-4D79-9885-13CF7CBA900C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Подвиг</a:t>
            </a:r>
            <a:r>
              <a:rPr lang="uk-UA" baseline="0" dirty="0" smtClean="0"/>
              <a:t> – героїчний вчинок,діяння,спрямоване на досягнення благородної і вкрай потрібної мети і справи.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CD421-292F-4D79-9885-13CF7CBA900C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“ Бо й Христос один раз постраждав</a:t>
            </a:r>
          </a:p>
          <a:p>
            <a:r>
              <a:rPr lang="uk-UA" dirty="0" smtClean="0"/>
              <a:t>був за наші гріхи,щоб привести нас</a:t>
            </a:r>
          </a:p>
          <a:p>
            <a:r>
              <a:rPr lang="uk-UA" dirty="0" smtClean="0"/>
              <a:t>до Бога,Праведний за неправедних,</a:t>
            </a:r>
          </a:p>
          <a:p>
            <a:r>
              <a:rPr lang="uk-UA" dirty="0" smtClean="0"/>
              <a:t>Хоч умертвлений тілом,але Духом </a:t>
            </a:r>
          </a:p>
          <a:p>
            <a:r>
              <a:rPr lang="uk-UA" dirty="0" smtClean="0"/>
              <a:t>оживлений</a:t>
            </a:r>
            <a:r>
              <a:rPr lang="uk-UA" baseline="0" dirty="0" smtClean="0"/>
              <a:t> “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CD421-292F-4D79-9885-13CF7CBA900C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Настало свято Пасхи. Святковий вечір починався з того ,що учні Ісуса приготували пасхальне ягня,купили хліб і вино,і коли настали сутінки,усі зібралися за святковим </a:t>
            </a:r>
            <a:r>
              <a:rPr lang="uk-UA" dirty="0" err="1" smtClean="0"/>
              <a:t>столом.Звертаючись</a:t>
            </a:r>
            <a:r>
              <a:rPr lang="uk-UA" dirty="0" smtClean="0"/>
              <a:t> до Своїх учнів ,Ісус сказав :</a:t>
            </a:r>
            <a:r>
              <a:rPr lang="uk-UA" dirty="0" err="1" smtClean="0"/>
              <a:t>”Один</a:t>
            </a:r>
            <a:r>
              <a:rPr lang="uk-UA" dirty="0" smtClean="0"/>
              <a:t> із вас зрадить </a:t>
            </a:r>
            <a:r>
              <a:rPr lang="uk-UA" dirty="0" err="1" smtClean="0"/>
              <a:t>мене”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CD421-292F-4D79-9885-13CF7CBA900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Ісус у Гетсиманському саду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CD421-292F-4D79-9885-13CF7CBA900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Він сказав Своїм трьом учням: </a:t>
            </a:r>
            <a:r>
              <a:rPr lang="uk-UA" dirty="0" err="1" smtClean="0"/>
              <a:t>“Душа</a:t>
            </a:r>
            <a:r>
              <a:rPr lang="uk-UA" dirty="0" smtClean="0"/>
              <a:t> Моя тужить до смерті,побудьте тут і помоліться зі </a:t>
            </a:r>
            <a:r>
              <a:rPr lang="uk-UA" dirty="0" err="1" smtClean="0"/>
              <a:t>Мною”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CD421-292F-4D79-9885-13CF7CBA900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Ісуса привели в дім </a:t>
            </a:r>
            <a:r>
              <a:rPr lang="uk-UA" dirty="0" err="1" smtClean="0"/>
              <a:t>первосвященника</a:t>
            </a:r>
            <a:r>
              <a:rPr lang="uk-UA" dirty="0" smtClean="0"/>
              <a:t> і почали судити.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CD421-292F-4D79-9885-13CF7CBA900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1CD421-292F-4D79-9885-13CF7CBA900C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245D6-CE09-4212-8157-4609E12A7B8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DBFB-A8E8-4F82-8EB5-E25666742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245D6-CE09-4212-8157-4609E12A7B8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DBFB-A8E8-4F82-8EB5-E25666742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245D6-CE09-4212-8157-4609E12A7B8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DBFB-A8E8-4F82-8EB5-E25666742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245D6-CE09-4212-8157-4609E12A7B8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DBFB-A8E8-4F82-8EB5-E25666742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245D6-CE09-4212-8157-4609E12A7B8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DBFB-A8E8-4F82-8EB5-E25666742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245D6-CE09-4212-8157-4609E12A7B8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DBFB-A8E8-4F82-8EB5-E25666742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245D6-CE09-4212-8157-4609E12A7B8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DBFB-A8E8-4F82-8EB5-E25666742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245D6-CE09-4212-8157-4609E12A7B8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70DBFB-A8E8-4F82-8EB5-E25666742C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245D6-CE09-4212-8157-4609E12A7B8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DBFB-A8E8-4F82-8EB5-E25666742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245D6-CE09-4212-8157-4609E12A7B8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770DBFB-A8E8-4F82-8EB5-E25666742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87F245D6-CE09-4212-8157-4609E12A7B8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DBFB-A8E8-4F82-8EB5-E25666742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7F245D6-CE09-4212-8157-4609E12A7B8D}" type="datetimeFigureOut">
              <a:rPr lang="ru-RU" smtClean="0"/>
              <a:pPr/>
              <a:t>10.04.2013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770DBFB-A8E8-4F82-8EB5-E25666742C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C%D0%B0%D1%80%D1%96%D1%8F_%D0%9A%D0%BB%D0%B5%D0%BE%D0%BF%D0%BE%D0%B2%D0%B0" TargetMode="External"/><Relationship Id="rId13" Type="http://schemas.openxmlformats.org/officeDocument/2006/relationships/hyperlink" Target="http://uk.wikipedia.org/wiki/INRI" TargetMode="External"/><Relationship Id="rId18" Type="http://schemas.openxmlformats.org/officeDocument/2006/relationships/hyperlink" Target="http://uk.wikipedia.org/wiki/%D0%A1%D0%BF%D0%B8%D1%81_%D0%9B%D0%BE%D0%BD%D0%B3%D0%B8%D0%BD%D0%B0" TargetMode="External"/><Relationship Id="rId3" Type="http://schemas.openxmlformats.org/officeDocument/2006/relationships/hyperlink" Target="http://uk.wikipedia.org/wiki/%D0%91%D0%BE%D0%B3%D0%BE%D1%80%D0%BE%D0%B4%D0%B8%D1%86%D1%8F" TargetMode="External"/><Relationship Id="rId7" Type="http://schemas.openxmlformats.org/officeDocument/2006/relationships/hyperlink" Target="http://uk.wikipedia.org/wiki/%D0%9C%D0%B0%D1%80%D1%96%D1%8F_%D0%9C%D0%B0%D0%B3%D0%B4%D0%B0%D0%BB%D0%B8%D0%BD%D0%B0" TargetMode="External"/><Relationship Id="rId12" Type="http://schemas.openxmlformats.org/officeDocument/2006/relationships/hyperlink" Target="http://uk.wikipedia.org/wiki/%D0%96%D0%B8%D0%B2%D0%BE%D1%82%D0%B2%D0%BE%D1%80%D0%BD%D0%B8%D0%B9_%D0%A5%D1%80%D0%B5%D1%81%D1%82" TargetMode="External"/><Relationship Id="rId17" Type="http://schemas.openxmlformats.org/officeDocument/2006/relationships/hyperlink" Target="http://uk.wikipedia.org/wiki/%D0%A7%D0%B0%D1%88%D0%B0_%D0%93%D1%80%D0%B0%D0%B0%D0%BB%D1%8F" TargetMode="External"/><Relationship Id="rId2" Type="http://schemas.openxmlformats.org/officeDocument/2006/relationships/notesSlide" Target="../notesSlides/notesSlide11.xml"/><Relationship Id="rId16" Type="http://schemas.openxmlformats.org/officeDocument/2006/relationships/hyperlink" Target="http://uk.wikipedia.org/wiki/%D0%9E%D1%86%D0%B5%D1%8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k.wikisource.org/wiki/%D0%92%D1%96%D0%B4_%D0%86%D0%B2%D0%B0%D0%BD%D0%B0#19:26" TargetMode="External"/><Relationship Id="rId11" Type="http://schemas.openxmlformats.org/officeDocument/2006/relationships/hyperlink" Target="http://uk.wikipedia.org/wiki/%D0%A0%D0%B5%D0%BB%D1%96%D0%BA%D0%B2%D1%96%D1%8F" TargetMode="External"/><Relationship Id="rId5" Type="http://schemas.openxmlformats.org/officeDocument/2006/relationships/hyperlink" Target="http://uk.wikipedia.org/wiki/%D0%92%D1%96%D0%B4_%D0%86%D0%B2%D0%B0%D0%BD%D0%B0" TargetMode="External"/><Relationship Id="rId15" Type="http://schemas.openxmlformats.org/officeDocument/2006/relationships/hyperlink" Target="http://uk.wikisource.org/wiki/%D0%92%D1%96%D0%B4_%D0%86%D0%B2%D0%B0%D0%BD%D0%B0#19:19" TargetMode="External"/><Relationship Id="rId10" Type="http://schemas.openxmlformats.org/officeDocument/2006/relationships/hyperlink" Target="http://uk.wikipedia.org/wiki/%D0%A1%D1%82%D1%80%D0%B0%D1%81%D1%82%D1%96_%D0%A5%D1%80%D0%B8%D1%81%D1%82%D0%BE%D0%B2%D1%96#.D0.97.D0.BD.D0.B0.D1.80.D1.8F.D0.B4.D0.B4.D1.8F_.D0.BF.D1.80.D0.B8.D1.81.D1.82.D1.80.D0.B0.D1.81.D1.82.D0.B5.D0.B9" TargetMode="External"/><Relationship Id="rId4" Type="http://schemas.openxmlformats.org/officeDocument/2006/relationships/hyperlink" Target="http://uk.wikipedia.org/wiki/%D0%86%D0%BE%D0%B0%D0%BD%D0%BD_%D0%91%D0%BE%D0%B3%D0%BE%D1%81%D0%BB%D0%BE%D0%B2" TargetMode="External"/><Relationship Id="rId9" Type="http://schemas.openxmlformats.org/officeDocument/2006/relationships/hyperlink" Target="http://uk.wikipedia.org/w/index.php?title=%D0%94%D0%B2%D0%BE%D1%94_%D1%80%D0%BE%D0%B7%D0%B1%D1%96%D0%B9%D0%BD%D0%B8%D0%BA%D1%96%D0%B2&amp;action=edit&amp;redlink=1" TargetMode="External"/><Relationship Id="rId14" Type="http://schemas.openxmlformats.org/officeDocument/2006/relationships/hyperlink" Target="http://uk.wikipedia.org/wiki/%D0%9F%D0%BE%D0%BD%D1%82%D1%96%D0%B9_%D0%9F%D0%B8%D0%BB%D0%B0%D1%8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1428736"/>
            <a:ext cx="2928958" cy="300039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428605"/>
            <a:ext cx="900115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Тема: Страждання Ісуса Христа.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9" name="Picture 5" descr="C:\Documents and Settings\Admin\Рабочий стол\Иисус-Христо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214554"/>
            <a:ext cx="3000396" cy="2970225"/>
          </a:xfrm>
          <a:prstGeom prst="rect">
            <a:avLst/>
          </a:prstGeom>
          <a:noFill/>
        </p:spPr>
      </p:pic>
      <p:pic>
        <p:nvPicPr>
          <p:cNvPr id="1030" name="Picture 6" descr="C:\Documents and Settings\Admin\Рабочий стол\rozpyatt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857628"/>
            <a:ext cx="2786082" cy="271464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71479"/>
            <a:ext cx="464347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Ісуса привели в дім </a:t>
            </a:r>
            <a:r>
              <a:rPr lang="uk-UA" dirty="0" smtClean="0"/>
              <a:t>первосвященика Кайяфа </a:t>
            </a:r>
            <a:r>
              <a:rPr lang="uk-UA" dirty="0" smtClean="0"/>
              <a:t>і почали </a:t>
            </a:r>
            <a:r>
              <a:rPr lang="uk-UA" dirty="0" smtClean="0"/>
              <a:t>судити. Тіло Ісуса було пораненим,коліна підгиналися від втоми,обличчя мало страдницький вигляд,очі заливали сльози. Після цього Його відвели до Понтія Пілата римського прокурора(місцевого управителя).А Пілат віддав Ісуса в руки солдатів на тортури. Солдати зняли з Ісуса одяг,наділи на голову терновий вінок і, прив</a:t>
            </a:r>
            <a:r>
              <a:rPr lang="en-US" dirty="0" smtClean="0"/>
              <a:t>’</a:t>
            </a:r>
            <a:r>
              <a:rPr lang="uk-UA" dirty="0" smtClean="0"/>
              <a:t>язавши до стовпа,стали жорстоко бити. Вони закривали Йому обличчя покривалом і били,запитуючи :   ” Скажи нам,Христос,хто вдарив тебе?”</a:t>
            </a:r>
          </a:p>
          <a:p>
            <a:r>
              <a:rPr lang="uk-UA" dirty="0" smtClean="0"/>
              <a:t>Деякі служителі навіть наважувалися плювати Йому в лице. Але Ісус ні поглядом,ні словом не відповідав на образи. Він терпляче переносив усі глузування.</a:t>
            </a:r>
            <a:endParaRPr lang="ru-RU" dirty="0"/>
          </a:p>
        </p:txBody>
      </p:sp>
      <p:pic>
        <p:nvPicPr>
          <p:cNvPr id="37890" name="Picture 2" descr="http://www.akmar.info/wp-content/uploads/2013/02/002_cambys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14290"/>
            <a:ext cx="3143272" cy="3071810"/>
          </a:xfrm>
          <a:prstGeom prst="rect">
            <a:avLst/>
          </a:prstGeom>
          <a:noFill/>
        </p:spPr>
      </p:pic>
      <p:pic>
        <p:nvPicPr>
          <p:cNvPr id="37892" name="Picture 4" descr="http://lib.rus.ec/i/46/375046/img_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500438"/>
            <a:ext cx="3745885" cy="321471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sl.btv.ru/Multimedia/Pravoslavnyi%20sbornik/sv_istoria/full_image/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3291832" cy="342902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643274" y="214290"/>
            <a:ext cx="52864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Побитого і скривавленого Ісуса Христа знову привели до </a:t>
            </a:r>
            <a:r>
              <a:rPr lang="uk-UA" dirty="0" smtClean="0"/>
              <a:t>Пілата,а </a:t>
            </a:r>
            <a:r>
              <a:rPr lang="uk-UA" dirty="0" smtClean="0"/>
              <a:t>той представив Його на площі всьому </a:t>
            </a:r>
            <a:r>
              <a:rPr lang="uk-UA" dirty="0" smtClean="0"/>
              <a:t>народові. На свято Пасхи був звичай відпускати на прохання народу одного з в</a:t>
            </a:r>
            <a:r>
              <a:rPr lang="en-US" dirty="0" smtClean="0"/>
              <a:t>’</a:t>
            </a:r>
            <a:r>
              <a:rPr lang="uk-UA" dirty="0" smtClean="0"/>
              <a:t>язнів. Пілат вивів перед народом двох – розбійника Варавву та Ісуса Христа – і запитав:</a:t>
            </a:r>
          </a:p>
          <a:p>
            <a:pPr>
              <a:buFontTx/>
              <a:buChar char="-"/>
            </a:pPr>
            <a:r>
              <a:rPr lang="uk-UA" dirty="0" smtClean="0"/>
              <a:t> Кого відпустити?</a:t>
            </a:r>
          </a:p>
          <a:p>
            <a:r>
              <a:rPr lang="uk-UA" dirty="0" smtClean="0"/>
              <a:t>Натовп вигукнув:</a:t>
            </a:r>
          </a:p>
          <a:p>
            <a:pPr>
              <a:buFontTx/>
              <a:buChar char="-"/>
            </a:pPr>
            <a:r>
              <a:rPr lang="uk-UA" dirty="0" smtClean="0"/>
              <a:t> Варавву!</a:t>
            </a:r>
          </a:p>
          <a:p>
            <a:r>
              <a:rPr lang="uk-UA" dirty="0" smtClean="0"/>
              <a:t>Пілат знову запитав :</a:t>
            </a:r>
          </a:p>
          <a:p>
            <a:pPr>
              <a:buFontTx/>
              <a:buChar char="-"/>
            </a:pPr>
            <a:r>
              <a:rPr lang="uk-UA" dirty="0" smtClean="0"/>
              <a:t> Що ж зробити з Ісусом,названим Христом?</a:t>
            </a:r>
          </a:p>
          <a:p>
            <a:r>
              <a:rPr lang="uk-UA" dirty="0" smtClean="0"/>
              <a:t>І натовп заволав несамовито:</a:t>
            </a:r>
          </a:p>
          <a:p>
            <a:r>
              <a:rPr lang="uk-UA" dirty="0" smtClean="0"/>
              <a:t>- Розіпни, </a:t>
            </a:r>
            <a:r>
              <a:rPr lang="uk-UA" dirty="0" smtClean="0"/>
              <a:t>розіпни</a:t>
            </a:r>
            <a:r>
              <a:rPr lang="uk-UA" dirty="0" smtClean="0"/>
              <a:t> Його!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857628"/>
            <a:ext cx="87154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Пілат </a:t>
            </a:r>
            <a:r>
              <a:rPr lang="uk-UA" dirty="0" smtClean="0"/>
              <a:t>відпустив Варавву,а Ісуса віддав на розп</a:t>
            </a:r>
            <a:r>
              <a:rPr lang="en-US" dirty="0" smtClean="0"/>
              <a:t>’</a:t>
            </a:r>
            <a:r>
              <a:rPr lang="uk-UA" dirty="0" smtClean="0"/>
              <a:t>яття. Ісуса повели на Голгофу – гору,яка була за Єрусалимом. Останній раз  йшов Ісус вулицями Єрусалима. Його тіло було покрите кров</a:t>
            </a:r>
            <a:r>
              <a:rPr lang="en-US" dirty="0" smtClean="0"/>
              <a:t>’</a:t>
            </a:r>
            <a:r>
              <a:rPr lang="uk-UA" dirty="0" smtClean="0"/>
              <a:t>ю і ранами. Він не спав всю ніч. Після довгого виснажливого переходу вулицями міста,після трикратного судилища. Жорстокі солдати поклали Йому на спину важкий хрест.</a:t>
            </a:r>
          </a:p>
          <a:p>
            <a:r>
              <a:rPr lang="uk-UA" dirty="0" smtClean="0"/>
              <a:t>Разом із Ісусом вели і двох розбійників  на розп</a:t>
            </a:r>
            <a:r>
              <a:rPr lang="en-US" dirty="0" smtClean="0"/>
              <a:t>’</a:t>
            </a:r>
            <a:r>
              <a:rPr lang="uk-UA" dirty="0" smtClean="0"/>
              <a:t>яття,котрі вчинили багато зла.</a:t>
            </a:r>
          </a:p>
          <a:p>
            <a:r>
              <a:rPr lang="uk-UA" dirty="0" smtClean="0"/>
              <a:t>Ісус зупинився ,щоб перепочити і солдати подали Йому напитися оцту. Потім зняли з Ісуса одяг і розіп</a:t>
            </a:r>
            <a:r>
              <a:rPr lang="en-US" dirty="0" smtClean="0"/>
              <a:t>’</a:t>
            </a:r>
            <a:r>
              <a:rPr lang="uk-UA" dirty="0" smtClean="0"/>
              <a:t>яли Його на хресті,проколовши цвяхами руки і ноги Його.</a:t>
            </a:r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214290"/>
            <a:ext cx="87868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Знемагаючи від болю </a:t>
            </a:r>
            <a:r>
              <a:rPr lang="uk-UA" dirty="0" smtClean="0"/>
              <a:t>і спраги,Ісус </a:t>
            </a:r>
            <a:r>
              <a:rPr lang="uk-UA" dirty="0" smtClean="0"/>
              <a:t>молився до Отця Небесного</a:t>
            </a:r>
            <a:r>
              <a:rPr lang="uk-UA" dirty="0" smtClean="0"/>
              <a:t>: ” </a:t>
            </a:r>
            <a:r>
              <a:rPr lang="uk-UA" dirty="0" smtClean="0"/>
              <a:t>Боже Мій!Боже Мій!Нащо Мене Ти покинув</a:t>
            </a:r>
            <a:r>
              <a:rPr lang="uk-UA" dirty="0" smtClean="0"/>
              <a:t>?”.Це був момент,коли Ісус узяв на Себе гріхи всіх людей.</a:t>
            </a:r>
          </a:p>
          <a:p>
            <a:r>
              <a:rPr lang="uk-UA" dirty="0" smtClean="0"/>
              <a:t>Ісус Христос молився за тих ,хто розпинав Його : ” Господи!Пробач їм!Бо не знають ,що роблять!”</a:t>
            </a:r>
          </a:p>
          <a:p>
            <a:r>
              <a:rPr lang="uk-UA" dirty="0" smtClean="0"/>
              <a:t>Наближався вечір,і до настання темряви треба було поховати тіло Ісуса. Тоді один багатий чоловік ,Йосип з Ариматеї,таємний учень Ісуса Христа,пішов до Пілата і попросив дозволу поховати Його Тіло. Пілат дозволив. Йосип узяв чисту плащаницю(велике біле полотно),зняв Тіло Ісуса з хреста,обгорнув Його плащаницею і поклав у новій гробниці,де ще нікого не ховали.</a:t>
            </a:r>
          </a:p>
          <a:p>
            <a:r>
              <a:rPr lang="uk-UA" dirty="0" smtClean="0"/>
              <a:t>“ Ще за життя Ісус говорив,що третього дня воскресне ”, - переконували Пілата первосвященики.</a:t>
            </a:r>
            <a:r>
              <a:rPr lang="ru-RU" dirty="0" smtClean="0"/>
              <a:t> </a:t>
            </a:r>
            <a:endParaRPr lang="uk-UA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214678" y="3500438"/>
            <a:ext cx="57150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- </a:t>
            </a:r>
            <a:r>
              <a:rPr lang="uk-UA" dirty="0" smtClean="0"/>
              <a:t>“ Може </a:t>
            </a:r>
            <a:r>
              <a:rPr lang="uk-UA" dirty="0" smtClean="0"/>
              <a:t>трапитися,що учні вкрадуть </a:t>
            </a:r>
            <a:r>
              <a:rPr lang="uk-UA" dirty="0" smtClean="0"/>
              <a:t>Тіло,а скажуть,що Він воскрес ”, - говорили вони. Тому протягом трьох днів біля гробниці стояла озброєна варта. Але це не змогло завадити дивному і чудесному Воскресінню Ісуса Христа. Удосвіта,першого дня тижня,Він ВОСКРЕС!!</a:t>
            </a:r>
            <a:endParaRPr lang="ru-RU" dirty="0"/>
          </a:p>
        </p:txBody>
      </p:sp>
      <p:pic>
        <p:nvPicPr>
          <p:cNvPr id="41988" name="Picture 4" descr="http://molytva.at.ua/Kresna_doroga/Kresna_doroga/sts3-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643314"/>
            <a:ext cx="3071834" cy="3000396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molytva.at.ua/Kresna_doroga/KS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00438"/>
            <a:ext cx="2500329" cy="3143272"/>
          </a:xfrm>
          <a:prstGeom prst="rect">
            <a:avLst/>
          </a:prstGeom>
          <a:noFill/>
        </p:spPr>
      </p:pic>
      <p:pic>
        <p:nvPicPr>
          <p:cNvPr id="43012" name="Picture 4" descr="http://www.saintjosaphat.org/uploads/kalendar/Khresna_dorog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2500330" cy="2977527"/>
          </a:xfrm>
          <a:prstGeom prst="rect">
            <a:avLst/>
          </a:prstGeom>
          <a:noFill/>
        </p:spPr>
      </p:pic>
      <p:pic>
        <p:nvPicPr>
          <p:cNvPr id="43014" name="Picture 6" descr="http://www.walthamcrossrc.org.uk/station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285728"/>
            <a:ext cx="3500462" cy="2571768"/>
          </a:xfrm>
          <a:prstGeom prst="rect">
            <a:avLst/>
          </a:prstGeom>
          <a:noFill/>
        </p:spPr>
      </p:pic>
      <p:pic>
        <p:nvPicPr>
          <p:cNvPr id="43016" name="Picture 8" descr="http://g.io.ua/img_aa/large/1612/52/161252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000372"/>
            <a:ext cx="3357586" cy="3708342"/>
          </a:xfrm>
          <a:prstGeom prst="rect">
            <a:avLst/>
          </a:prstGeom>
          <a:noFill/>
        </p:spPr>
      </p:pic>
      <p:pic>
        <p:nvPicPr>
          <p:cNvPr id="43020" name="Picture 12" descr="http://molytva.at.ua/Vervytsa/Terpinnya_Isusa/Terpinny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8" y="1928802"/>
            <a:ext cx="3286148" cy="3357586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0"/>
            <a:ext cx="8715436" cy="764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Свідки </a:t>
            </a: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страти</a:t>
            </a:r>
          </a:p>
          <a:p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Згідно з повідомленням євангелістів при розп'ятті Ісуса були присутні: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Марія, мати Ісуса Христа, —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 tooltip="Богородиця"/>
              </a:rPr>
              <a:t>Богородиця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4" tooltip="Іоанн Богослов"/>
              </a:rPr>
              <a:t>Іоанн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4" tooltip="Іоанн Богослов"/>
              </a:rPr>
              <a:t>Богослов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 йому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Ісус довірив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піклуватися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 свою матір: «Ісус, побачивши Матір і учня, що стояв, якого любив, говорить Матері Своїй: Жено, ось син Твій. Потім каже до учня: Оце мати твоя! І з цього часу учень узяв її до себе» (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5" tooltip="Від Івана"/>
              </a:rPr>
              <a:t>Ів.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6" tooltip="s:Від Івана"/>
              </a:rPr>
              <a:t>19:26-27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7" tooltip="Марія Магдалина"/>
              </a:rPr>
              <a:t>Марія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7" tooltip="Марія Магдалина"/>
              </a:rPr>
              <a:t>Магдалина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 вірна наслідувачка Ісуса);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8" tooltip="Марія Клеопова"/>
              </a:rPr>
              <a:t>Марія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8" tooltip="Марія Клеопова"/>
              </a:rPr>
              <a:t>Клеопова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(сестра Матері Господа);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9" tooltip="Двоє розбійників (ще не написана)"/>
              </a:rPr>
              <a:t>Двоє розбійників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розіп'яті по боках від Ісуса;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Римські воїни на чолі з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сотником;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Народ, первосвященики та книжники, які насміхалися над Ісусом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Знаряддя </a:t>
            </a: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Страстей</a:t>
            </a:r>
          </a:p>
          <a:p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Предмети, що використовувалися при розп'ятті Ісуса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,увійшли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числа </a:t>
            </a: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10" tooltip="Страсті Христові"/>
              </a:rPr>
              <a:t>знарядь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10" tooltip="Страсті Христові"/>
              </a:rPr>
              <a:t>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10" tooltip="Страсті Христові"/>
              </a:rPr>
              <a:t>Страстей Христових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і стали шанованими християнськими 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11" tooltip="Реліквія"/>
              </a:rPr>
              <a:t>реліквіями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До них відносяться: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12" tooltip="Животворний Хрест"/>
              </a:rPr>
              <a:t>Животворний Хрест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на якому був розіпнутий Ісус, є священною реліквією християнства.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13" tooltip="INRI"/>
              </a:rPr>
              <a:t>титл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13" tooltip="INRI"/>
              </a:rPr>
              <a:t>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13" tooltip="INRI"/>
              </a:rPr>
              <a:t>INRI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—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табличка зі словами «Ісус Назарянин, Цар Юдейський» написаними за вказівкою 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14" tooltip="Понтій Пилат"/>
              </a:rPr>
              <a:t>Пилата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5" tooltip="Від Івана"/>
              </a:rPr>
              <a:t>Ів.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15" tooltip="s:Від Івана"/>
              </a:rPr>
              <a:t>19:19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Цвяхи, якими Тіло Ісуса було прибите до Хреста.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Губка, з якою Ісуса напоїли 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16" tooltip="Оцет"/>
              </a:rPr>
              <a:t>оцтом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17" tooltip="Чаша Грааля"/>
              </a:rPr>
              <a:t>Чаша Грааля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в яку, за переказами, зібрали кров Ісуса Христа.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18" tooltip="Спис Лонгина"/>
              </a:rPr>
              <a:t>Спис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18" tooltip="Спис Лонгина"/>
              </a:rPr>
              <a:t> </a:t>
            </a:r>
            <a:r>
              <a:rPr lang="ru-RU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hlinkClick r:id="rId18" tooltip="Спис Лонгина"/>
              </a:rPr>
              <a:t>Лонгина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яким пронизали підребер'я мертвого Ісуса, щоб переконатися в його смерті.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Драбина, за допомогою якої зняли Тіло мертвого Ісуса з Хреста.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Кліщі, якими виймали цвяхи.</a:t>
            </a:r>
          </a:p>
          <a:p>
            <a:endPara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566" y="214290"/>
            <a:ext cx="213686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Жертва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857232"/>
            <a:ext cx="657229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Марійка,трохи стурбована,чекала у вестибюлі лікарні. Її молодший братик Сашко потрапив в аварію. Йому терміново потрібно було зробити переливання </a:t>
            </a:r>
            <a:r>
              <a:rPr lang="uk-UA" sz="1600" dirty="0" smtClean="0"/>
              <a:t>крові. Однак </a:t>
            </a:r>
            <a:r>
              <a:rPr lang="uk-UA" sz="1600" dirty="0" smtClean="0"/>
              <a:t>у нього була рідкісна група </a:t>
            </a:r>
            <a:r>
              <a:rPr lang="uk-UA" sz="1600" dirty="0" smtClean="0"/>
              <a:t>крові. Як </a:t>
            </a:r>
            <a:r>
              <a:rPr lang="uk-UA" sz="1600" dirty="0" smtClean="0"/>
              <a:t>виявилося,така група крові із усіх членів родини була тільки у </a:t>
            </a:r>
            <a:r>
              <a:rPr lang="uk-UA" sz="1600" dirty="0" smtClean="0"/>
              <a:t>Марійки. Коли </a:t>
            </a:r>
            <a:r>
              <a:rPr lang="uk-UA" sz="1600" dirty="0" smtClean="0"/>
              <a:t>її запитали,чи готова вона дати свою кров братику,Марійка сказала тремтячим голосом:</a:t>
            </a:r>
          </a:p>
          <a:p>
            <a:r>
              <a:rPr lang="uk-UA" sz="1600" dirty="0" smtClean="0"/>
              <a:t>   -</a:t>
            </a:r>
            <a:r>
              <a:rPr lang="uk-UA" sz="1600" dirty="0" smtClean="0"/>
              <a:t>Я люблю Сашка,і якщо моя кров врятує йому життя,то,безперечно,я згодна.</a:t>
            </a:r>
          </a:p>
          <a:p>
            <a:r>
              <a:rPr lang="uk-UA" sz="1600" dirty="0" smtClean="0"/>
              <a:t>Коли Марійку покликали до кабінету,вона схвильовано запитала лікаря:</a:t>
            </a:r>
          </a:p>
          <a:p>
            <a:r>
              <a:rPr lang="uk-UA" sz="1600" dirty="0" smtClean="0"/>
              <a:t>   -</a:t>
            </a:r>
            <a:r>
              <a:rPr lang="uk-UA" sz="1600" dirty="0" smtClean="0"/>
              <a:t>А через який час я помру?</a:t>
            </a:r>
          </a:p>
          <a:p>
            <a:r>
              <a:rPr lang="uk-UA" sz="1600" dirty="0" smtClean="0"/>
              <a:t>Лікар подивився на неї здивовано,а потім запитав:</a:t>
            </a:r>
          </a:p>
          <a:p>
            <a:r>
              <a:rPr lang="uk-UA" sz="1600" dirty="0" smtClean="0"/>
              <a:t>   - Ти </a:t>
            </a:r>
            <a:r>
              <a:rPr lang="uk-UA" sz="1600" dirty="0" smtClean="0"/>
              <a:t>вирішила,що від цього помирають?</a:t>
            </a:r>
          </a:p>
          <a:p>
            <a:r>
              <a:rPr lang="uk-UA" sz="1600" dirty="0" smtClean="0"/>
              <a:t>   - Так,адже </a:t>
            </a:r>
            <a:r>
              <a:rPr lang="uk-UA" sz="1600" dirty="0" smtClean="0"/>
              <a:t>коли я віддам свою кров Сашкові,я помру,зате він буде жити…</a:t>
            </a:r>
          </a:p>
          <a:p>
            <a:r>
              <a:rPr lang="uk-UA" sz="1600" dirty="0" smtClean="0"/>
              <a:t>Лікар пояснив,що у неї візьмуть небагато </a:t>
            </a:r>
            <a:r>
              <a:rPr lang="uk-UA" sz="1600" dirty="0" smtClean="0"/>
              <a:t>крові. Ця </a:t>
            </a:r>
            <a:r>
              <a:rPr lang="uk-UA" sz="1600" dirty="0" smtClean="0"/>
              <a:t>кров допоможе братику </a:t>
            </a:r>
            <a:r>
              <a:rPr lang="uk-UA" sz="1600" dirty="0" smtClean="0"/>
              <a:t>видужати. А </a:t>
            </a:r>
            <a:r>
              <a:rPr lang="uk-UA" sz="1600" dirty="0" smtClean="0"/>
              <a:t>вона відразу ж зможе піднятися із ліжка,бігати та гратися.</a:t>
            </a:r>
          </a:p>
          <a:p>
            <a:r>
              <a:rPr lang="uk-UA" sz="1600" dirty="0" smtClean="0"/>
              <a:t>   - Ти </a:t>
            </a:r>
            <a:r>
              <a:rPr lang="uk-UA" sz="1600" dirty="0" smtClean="0"/>
              <a:t>дуже смілива дівчинка</a:t>
            </a:r>
            <a:r>
              <a:rPr lang="uk-UA" sz="1600" dirty="0" smtClean="0"/>
              <a:t>,- сказав </a:t>
            </a:r>
            <a:r>
              <a:rPr lang="uk-UA" sz="1600" dirty="0" smtClean="0"/>
              <a:t>батько,довідавшись про Марійчині переживання</a:t>
            </a:r>
            <a:r>
              <a:rPr lang="uk-UA" sz="1600" dirty="0" smtClean="0"/>
              <a:t>. - По </a:t>
            </a:r>
            <a:r>
              <a:rPr lang="uk-UA" sz="1600" dirty="0" smtClean="0"/>
              <a:t>суті,ти хотіла віддати своє життя заради </a:t>
            </a:r>
            <a:r>
              <a:rPr lang="uk-UA" sz="1600" dirty="0" smtClean="0"/>
              <a:t>Сашка. Твій </a:t>
            </a:r>
            <a:r>
              <a:rPr lang="uk-UA" sz="1600" dirty="0" smtClean="0"/>
              <a:t>вчинок показав,наскільки ти любиш свого </a:t>
            </a:r>
            <a:r>
              <a:rPr lang="uk-UA" sz="1600" dirty="0" smtClean="0"/>
              <a:t>братика. А </a:t>
            </a:r>
            <a:r>
              <a:rPr lang="uk-UA" sz="1600" dirty="0" smtClean="0"/>
              <a:t>крім того,він нагадав нам про вселюдський подвиг Ісуса Христа</a:t>
            </a:r>
            <a:r>
              <a:rPr lang="uk-UA" sz="1400" dirty="0" smtClean="0"/>
              <a:t>.</a:t>
            </a:r>
            <a:endParaRPr lang="ru-RU" sz="1400" dirty="0"/>
          </a:p>
        </p:txBody>
      </p:sp>
      <p:pic>
        <p:nvPicPr>
          <p:cNvPr id="4098" name="Picture 2" descr="http://www.abc-color.com/image/coloring/girls/002/daisy-girl/daisy-girl-picture-colo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1071546"/>
            <a:ext cx="2643206" cy="485778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1"/>
            <a:ext cx="807249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Перевір себе.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285860"/>
            <a:ext cx="73581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uk-UA" sz="2400" dirty="0" smtClean="0"/>
              <a:t>Хто зрадив Ісуса Христа?</a:t>
            </a:r>
          </a:p>
          <a:p>
            <a:pPr marL="342900" indent="-342900">
              <a:buAutoNum type="arabicParenR"/>
            </a:pPr>
            <a:r>
              <a:rPr lang="uk-UA" sz="2400" dirty="0" smtClean="0"/>
              <a:t>Хто заплатив за наші гріхи?</a:t>
            </a:r>
          </a:p>
          <a:p>
            <a:pPr marL="342900" indent="-342900"/>
            <a:r>
              <a:rPr lang="uk-UA" sz="2400" dirty="0" smtClean="0"/>
              <a:t>3) Як Ісус переживав усі знущання?</a:t>
            </a:r>
          </a:p>
          <a:p>
            <a:pPr marL="342900" indent="-342900"/>
            <a:r>
              <a:rPr lang="uk-UA" sz="2400" dirty="0" smtClean="0"/>
              <a:t>4</a:t>
            </a:r>
            <a:r>
              <a:rPr lang="uk-UA" sz="2400" dirty="0" smtClean="0"/>
              <a:t>) Де було поховано тіло Ісуса Христа?</a:t>
            </a:r>
          </a:p>
          <a:p>
            <a:pPr marL="342900" indent="-342900"/>
            <a:r>
              <a:rPr lang="uk-UA" sz="2400" dirty="0" smtClean="0"/>
              <a:t>5) Що сталося на третій день після поховання?</a:t>
            </a:r>
            <a:endParaRPr lang="ru-RU" sz="2400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1"/>
            <a:ext cx="850112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Домашнє завдання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357298"/>
            <a:ext cx="7929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400" dirty="0" smtClean="0"/>
              <a:t>Більш детально перечитати у Євангелії про події,</a:t>
            </a:r>
            <a:r>
              <a:rPr lang="uk-UA" sz="2400" dirty="0" err="1" smtClean="0"/>
              <a:t>пов</a:t>
            </a:r>
            <a:r>
              <a:rPr lang="en-US" sz="2400" dirty="0" smtClean="0"/>
              <a:t>’</a:t>
            </a:r>
            <a:r>
              <a:rPr lang="uk-UA" sz="2400" dirty="0" err="1" smtClean="0"/>
              <a:t>язані</a:t>
            </a:r>
            <a:r>
              <a:rPr lang="uk-UA" sz="2400" dirty="0" smtClean="0"/>
              <a:t> із хресною смертю Ісуса Христа.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/>
              <a:t>Написати міні-твір: ” Що для тебе означає свято Пасхи.Як його святкують у твоїй сім</a:t>
            </a:r>
            <a:r>
              <a:rPr lang="en-US" sz="2400" dirty="0" smtClean="0"/>
              <a:t>’</a:t>
            </a:r>
            <a:r>
              <a:rPr lang="uk-UA" sz="2400" dirty="0" smtClean="0"/>
              <a:t>ї.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/>
              <a:t>Виконати протягом тижня добру справу.</a:t>
            </a:r>
            <a:endParaRPr lang="ru-RU" sz="24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40753" y="285729"/>
            <a:ext cx="326249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Мета уроку: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142985"/>
            <a:ext cx="300039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dirty="0" smtClean="0"/>
          </a:p>
          <a:p>
            <a:pPr algn="ctr"/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214422"/>
            <a:ext cx="90011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7030A0"/>
                </a:solidFill>
              </a:rPr>
              <a:t>Освітня мета: </a:t>
            </a:r>
            <a:r>
              <a:rPr lang="uk-UA" sz="2400" dirty="0" smtClean="0"/>
              <a:t>Показати учням ,що смерть Ісуса Христа є спокутною жертвою за гріхи всіх людей(зокрема кожного з нас),спонукати учнів замислитись над ціною цієї</a:t>
            </a:r>
            <a:r>
              <a:rPr lang="uk-UA" sz="2400" baseline="0" dirty="0" smtClean="0"/>
              <a:t> жертви і моральністю свого життя.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928934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7030A0"/>
                </a:solidFill>
              </a:rPr>
              <a:t>Розвиваюча</a:t>
            </a:r>
            <a:r>
              <a:rPr lang="uk-UA" sz="2400" baseline="0" dirty="0" smtClean="0">
                <a:solidFill>
                  <a:srgbClr val="7030A0"/>
                </a:solidFill>
              </a:rPr>
              <a:t> мета: </a:t>
            </a:r>
            <a:r>
              <a:rPr lang="uk-UA" sz="2400" dirty="0"/>
              <a:t>Р</a:t>
            </a:r>
            <a:r>
              <a:rPr lang="uk-UA" sz="2400" baseline="0" dirty="0" smtClean="0"/>
              <a:t>озвивати в учнів уміння аналізувати свої вчинки та вносити корективи згідно з християнськими цінностями.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4214818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7030A0"/>
                </a:solidFill>
              </a:rPr>
              <a:t>Виховна</a:t>
            </a:r>
            <a:r>
              <a:rPr lang="uk-UA" sz="2400" baseline="0" dirty="0" smtClean="0">
                <a:solidFill>
                  <a:srgbClr val="7030A0"/>
                </a:solidFill>
              </a:rPr>
              <a:t> мета: </a:t>
            </a:r>
            <a:r>
              <a:rPr lang="uk-UA" sz="2400" baseline="0" dirty="0" smtClean="0"/>
              <a:t>Виховувати в учнів благоговійне ставлення до подвигу Ісуса Христа,розуміючи якою ціною Він здійснив спасіння людей.</a:t>
            </a:r>
            <a:endParaRPr lang="ru-R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1"/>
            <a:ext cx="857256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Завдання уроку: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1142984"/>
            <a:ext cx="90011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1)Познайомитися з такими новими поняттями як страждання,спокутування,жертва,самопожертва,подвиг.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2285992"/>
            <a:ext cx="8858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2) Пригадати: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 smtClean="0"/>
              <a:t> якими були останні дні життя Ісуса на землі?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 smtClean="0"/>
              <a:t> хто зрадив Ісуса Христа?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 smtClean="0"/>
              <a:t> де було поховано тіло Ісуса?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4071942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uk-UA" sz="2400" dirty="0" smtClean="0"/>
              <a:t>3)Поміркувати ,яку ціну заплачено Ісусом Христом за наші гріхи?</a:t>
            </a:r>
            <a:endParaRPr lang="ru-RU" sz="2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Словник понять і термінів: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1142984"/>
            <a:ext cx="8858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7030A0"/>
                </a:solidFill>
              </a:rPr>
              <a:t>Страждання </a:t>
            </a:r>
            <a:r>
              <a:rPr lang="uk-UA" sz="2400" dirty="0" smtClean="0"/>
              <a:t>– фізичні,душевні,духовні муки,які завдають болю людині.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2143116"/>
            <a:ext cx="8858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7030A0"/>
                </a:solidFill>
              </a:rPr>
              <a:t>Спокутування</a:t>
            </a:r>
            <a:r>
              <a:rPr lang="uk-UA" sz="2400" dirty="0" smtClean="0"/>
              <a:t> – духовне очищення від гріха.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2786058"/>
            <a:ext cx="8786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7030A0"/>
                </a:solidFill>
              </a:rPr>
              <a:t>Жертва</a:t>
            </a:r>
            <a:r>
              <a:rPr lang="uk-UA" sz="2400" dirty="0" smtClean="0"/>
              <a:t> – вчинок,що характеризується відмовою від особистих прав,вигод.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3786190"/>
            <a:ext cx="8858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7030A0"/>
                </a:solidFill>
              </a:rPr>
              <a:t>Самопожертва</a:t>
            </a:r>
            <a:r>
              <a:rPr lang="uk-UA" sz="2400" dirty="0" smtClean="0"/>
              <a:t> – відмова від чогось важливого для себе заради щастя та добробуту іншої людини.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929198"/>
            <a:ext cx="8786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7030A0"/>
                </a:solidFill>
              </a:rPr>
              <a:t>Подвиг</a:t>
            </a:r>
            <a:r>
              <a:rPr lang="uk-UA" sz="2400" dirty="0" smtClean="0"/>
              <a:t> – героїчний вчинок,діяння,спрямоване на досягнення благородної і вкрай потрібної мети і справи.</a:t>
            </a:r>
            <a:endParaRPr lang="ru-RU" sz="2400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14348" y="1227455"/>
            <a:ext cx="8143932" cy="4416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2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6                                                  </a:t>
            </a:r>
            <a:r>
              <a:rPr kumimoji="0" lang="uk-UA" sz="2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10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нас до Бога,Праведний                           але Духом оживлений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                                       </a:t>
            </a:r>
            <a:r>
              <a:rPr kumimoji="0" lang="uk-UA" sz="2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7                                           4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один раз                                      за неправедних                      наші гріхи ,щоб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9                                 1                                    3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тілом,                          Бо й Христос                   постраждав був за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8                                                         5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хоч омертвлений                                       привести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42852"/>
            <a:ext cx="900115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Скласти ключовий вірш: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252" y="142853"/>
            <a:ext cx="430149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Ключовий вірш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1500174"/>
            <a:ext cx="59293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“ Бо й Христос один раз постраждав</a:t>
            </a:r>
          </a:p>
          <a:p>
            <a:r>
              <a:rPr lang="uk-UA" sz="2400" dirty="0" smtClean="0"/>
              <a:t>був за наші гріхи,щоб привести нас</a:t>
            </a:r>
          </a:p>
          <a:p>
            <a:r>
              <a:rPr lang="uk-UA" sz="2400" dirty="0" smtClean="0"/>
              <a:t>до Бога,Праведний за неправедних,</a:t>
            </a:r>
          </a:p>
          <a:p>
            <a:r>
              <a:rPr lang="uk-UA" sz="2400" dirty="0" smtClean="0"/>
              <a:t>хоч </a:t>
            </a:r>
            <a:r>
              <a:rPr lang="uk-UA" sz="2400" dirty="0" smtClean="0"/>
              <a:t>умертвлений тілом,але Духом </a:t>
            </a:r>
          </a:p>
          <a:p>
            <a:r>
              <a:rPr lang="uk-UA" sz="2400" dirty="0" smtClean="0"/>
              <a:t>оживлений </a:t>
            </a:r>
            <a:r>
              <a:rPr lang="uk-UA" sz="2400" dirty="0" smtClean="0"/>
              <a:t>“</a:t>
            </a:r>
          </a:p>
          <a:p>
            <a:endParaRPr lang="uk-UA" sz="2400" dirty="0" smtClean="0"/>
          </a:p>
          <a:p>
            <a:r>
              <a:rPr lang="uk-UA" sz="2400" dirty="0" smtClean="0"/>
              <a:t>Євангеліє від св. Матвія 26-27</a:t>
            </a:r>
            <a:endParaRPr lang="ru-RU" sz="2400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29155" y="142853"/>
            <a:ext cx="870168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Розп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яття Ісуса Христа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22" name="Picture 2" descr="C:\Documents and Settings\Admin\Рабочий стол\10 заповідей\P92712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928670"/>
            <a:ext cx="2888563" cy="292895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428992" y="785794"/>
            <a:ext cx="535785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Настало свято Пасхи. Святковий вечір починався з того ,що учні Ісуса приготували пасхальне ягня,купили хліб і вино,і коли настали сутінки,усі зібралися за святковим </a:t>
            </a:r>
            <a:r>
              <a:rPr lang="uk-UA" dirty="0" smtClean="0"/>
              <a:t>столом . Звертаючись </a:t>
            </a:r>
            <a:r>
              <a:rPr lang="uk-UA" dirty="0" smtClean="0"/>
              <a:t>до Своїх учнів ,Ісус сказав </a:t>
            </a:r>
            <a:r>
              <a:rPr lang="uk-UA" dirty="0" smtClean="0"/>
              <a:t>: ” Один </a:t>
            </a:r>
            <a:r>
              <a:rPr lang="uk-UA" dirty="0" smtClean="0"/>
              <a:t>із вас зрадить </a:t>
            </a:r>
            <a:r>
              <a:rPr lang="uk-UA" dirty="0" smtClean="0"/>
              <a:t>мене ”.</a:t>
            </a:r>
          </a:p>
          <a:p>
            <a:r>
              <a:rPr lang="uk-UA" dirty="0" smtClean="0"/>
              <a:t>Усі учні занепокоїлись і почали питати: “ Хто це? Чи не я?”, - питав кожен про себе. Ісус узяв шматочок хліба і подав його Юді. Юда узяв хліб і вийшов. Він вийшов ,щоб зрадити Ісуса. А Ісус  і </a:t>
            </a:r>
            <a:r>
              <a:rPr lang="uk-UA" dirty="0" smtClean="0"/>
              <a:t>Й</a:t>
            </a:r>
            <a:r>
              <a:rPr lang="uk-UA" dirty="0" smtClean="0"/>
              <a:t>ого учні закінчили Пасхальну вечерю і пішли в сад Гетсиманський. В цьому саду було багато маслин або оливкових дерев. Ісус сказав Своїм учням: “ Побудьте тут,поки Я піду і там помолюся ”. Він взяв з собою лише трьох учнів:Петра і двох братів – Якова та Івана. З цими трьома  Він пішов до саду. Вони були колись свідками Його слави,тепер вони мали бути свідками Його страждань.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i1.squidoocdn.com/resize/squidoo_images/590/draft_lens18794305module154682952photo_1320123594christ_in_gethsemane_hof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5929330"/>
            <a:ext cx="76438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>
                    <a:lumMod val="95000"/>
                  </a:schemeClr>
                </a:solidFill>
              </a:rPr>
              <a:t>Ісус </a:t>
            </a:r>
            <a:r>
              <a:rPr lang="uk-UA" sz="2800" b="1" dirty="0" smtClean="0">
                <a:solidFill>
                  <a:schemeClr val="bg1">
                    <a:lumMod val="95000"/>
                  </a:schemeClr>
                </a:solidFill>
              </a:rPr>
              <a:t>Христос у </a:t>
            </a:r>
            <a:r>
              <a:rPr lang="uk-UA" sz="2800" b="1" dirty="0" smtClean="0">
                <a:solidFill>
                  <a:schemeClr val="bg1">
                    <a:lumMod val="95000"/>
                  </a:schemeClr>
                </a:solidFill>
              </a:rPr>
              <a:t>Гетсиманському саду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357166"/>
            <a:ext cx="600079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Він сказав Своїм трьом учням: </a:t>
            </a:r>
            <a:r>
              <a:rPr lang="uk-UA" dirty="0" smtClean="0"/>
              <a:t>“ Душа </a:t>
            </a:r>
            <a:r>
              <a:rPr lang="uk-UA" dirty="0" smtClean="0"/>
              <a:t>Моя тужить до смерті,побудьте тут і помоліться зі </a:t>
            </a:r>
            <a:r>
              <a:rPr lang="uk-UA" dirty="0" smtClean="0"/>
              <a:t>Мною ”. І,відійшовши від них на декілька кроків,впав на коліна,а тоді простягся ницьма і молився.</a:t>
            </a:r>
          </a:p>
          <a:p>
            <a:r>
              <a:rPr lang="uk-UA" dirty="0" smtClean="0"/>
              <a:t>Ісус піднявся і пішов до Своїх учнів,котрих Він прохав молитися разом з Ним. Але вони не молилися,вони спали. Він збудив їх і знову заглибився в молитву. Та, коли Він повернувся,то знову знайшов їх сонними,і вони не знали,що відповідати Ісусові. Він сказав учням: “ Будьте на сторожі і моліться,щоб не зазнати спокуси ”. Та коли повернувся втретє,то і цього разу знайшов їх сонними: ” Ви все ще спите і відпочиваєте?Настає година: ось віддається Син Людський в руки грішні. Вставайте</a:t>
            </a:r>
          </a:p>
          <a:p>
            <a:r>
              <a:rPr lang="uk-UA" dirty="0" smtClean="0"/>
              <a:t>,підемо: наближається той,що зрадив Мене ”.</a:t>
            </a:r>
          </a:p>
          <a:p>
            <a:r>
              <a:rPr lang="uk-UA" dirty="0" smtClean="0"/>
              <a:t>І справді,Юда підійшов до Ісуса і поцілував Його,начебто радіючи зустрічі з Ісусом,а насправді лише для того,щоб показати ворогам Його.</a:t>
            </a:r>
          </a:p>
          <a:p>
            <a:r>
              <a:rPr lang="uk-UA" dirty="0" smtClean="0"/>
              <a:t>Ісус,знаючи про все наперед,запитав Юду: ” Юдо ,чи поцілунком зраджуєш Сина Людського?”Велика кількість людей оточила Ісуса,вони мали в руках ліхтарі,мечі та коли. Ці люди були послані первосвящениками і фарисеями,щоб схопити Ісуса.</a:t>
            </a:r>
            <a:endParaRPr lang="ru-RU" dirty="0"/>
          </a:p>
        </p:txBody>
      </p:sp>
      <p:pic>
        <p:nvPicPr>
          <p:cNvPr id="34818" name="Picture 2" descr="http://upload.wikimedia.org/wikipedia/commons/3/3f/Cimabue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3" y="1928802"/>
            <a:ext cx="3123127" cy="392909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429</TotalTime>
  <Words>1685</Words>
  <Application>Microsoft Office PowerPoint</Application>
  <PresentationFormat>Экран (4:3)</PresentationFormat>
  <Paragraphs>169</Paragraphs>
  <Slides>17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Техническая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45</cp:revision>
  <dcterms:created xsi:type="dcterms:W3CDTF">2013-04-01T16:45:55Z</dcterms:created>
  <dcterms:modified xsi:type="dcterms:W3CDTF">2013-04-10T18:05:40Z</dcterms:modified>
</cp:coreProperties>
</file>