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291823-BC7A-42A5-8F0A-EEDD6C7701E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E802113B-403F-4C40-A29C-18E72465E789}">
      <dgm:prSet phldrT="[Текст]"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uk-UA" sz="2400" b="1" i="0" cap="none" spc="0" dirty="0" smtClean="0">
              <a:ln w="11430"/>
              <a:solidFill>
                <a:schemeClr val="tx2">
                  <a:lumMod val="20000"/>
                  <a:lumOff val="8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rPr>
            <a:t>УРОК</a:t>
          </a:r>
          <a:endParaRPr lang="uk-UA" sz="2400" b="1" i="0" cap="none" spc="0" dirty="0">
            <a:ln w="11430"/>
            <a:solidFill>
              <a:schemeClr val="tx2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lbertus Extra Bold" pitchFamily="34" charset="0"/>
          </a:endParaRPr>
        </a:p>
      </dgm:t>
    </dgm:pt>
    <dgm:pt modelId="{8820B77A-A6F1-4A40-9657-587F36EE974A}" type="parTrans" cxnId="{AD6BF457-9E29-46ED-B5E2-4DDDAD4688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578C2461-A31F-404A-95A2-2A9554DFB3EF}" type="sibTrans" cxnId="{AD6BF457-9E29-46ED-B5E2-4DDDAD4688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D9DFCBB6-B931-4748-8992-CC11622D4211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82B6E817-B897-4D18-A619-2B01252A3490}" type="parTrans" cxnId="{8A644790-C842-42E4-9678-507A93698DFA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FA38DD7-3671-4EDC-A99B-7D97BD8D62B9}" type="sibTrans" cxnId="{8A644790-C842-42E4-9678-507A93698DFA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FEE77CD2-EA1D-410F-B729-D5E58222D57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A8682F56-EFBE-474C-9B1B-B6FC1B787CCB}" type="parTrans" cxnId="{1CEE7C68-ACC4-4B84-948A-5D19D944E967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040C05E5-DD1C-4871-AF68-D1630D5187F1}" type="sibTrans" cxnId="{1CEE7C68-ACC4-4B84-948A-5D19D944E967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D4F7A24-7D97-4EB1-9741-4017BB4D44C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188D5027-0739-4907-9AC6-26BF44DB80F5}" type="parTrans" cxnId="{52CCE7A7-DE11-46CF-9D22-F3E40245BD09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5681450-3062-40DA-8C3E-E5D198265703}" type="sibTrans" cxnId="{52CCE7A7-DE11-46CF-9D22-F3E40245BD09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BBA3EFBD-F021-471A-ACFE-8A2EF3DEC9F2}">
      <dgm:prSet/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D7C23013-FD81-438B-82E7-E1EFA36E4C2A}" type="parTrans" cxnId="{B1F2F338-C322-4B64-A63B-CC1AFDFC69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D8B0ECA0-5589-44B1-80D2-262849BEA2EF}" type="sibTrans" cxnId="{B1F2F338-C322-4B64-A63B-CC1AFDFC69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A611179D-0013-49A0-809E-4C75019DD4D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7985B230-70F9-49BF-ABD8-E17ADE1E0FD0}" type="parTrans" cxnId="{9037C9AB-DB38-4749-BE06-39DEDBB3978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A905321-E9CC-4FFC-B025-63B03400839F}" type="sibTrans" cxnId="{9037C9AB-DB38-4749-BE06-39DEDBB3978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B8CD82F-C172-4EB1-B959-508A12ABE50C}">
      <dgm:prSet/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56E0C80E-8F95-4FAC-8B33-54867EC7BA8D}" type="parTrans" cxnId="{0D848925-47FE-4E17-82BC-BFDB21D546C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3BFD432-DBBC-4402-BA06-28020850DBCC}" type="sibTrans" cxnId="{0D848925-47FE-4E17-82BC-BFDB21D546C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59462AED-8D37-4700-8E53-7ADA680FA7F9}">
      <dgm:prSet/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64B94F24-E9AA-41E1-B8E5-752DA880D2EC}" type="parTrans" cxnId="{33C0C3A3-4665-4B08-9790-52B681762CE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CD2F44EB-5FB5-48A1-9AFF-73E491CCD69D}" type="sibTrans" cxnId="{33C0C3A3-4665-4B08-9790-52B681762CE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245A730C-3CE6-400C-94E4-99DB80C8EF9F}">
      <dgm:prSet/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37921154-49A2-4D4B-8AB2-B41D81125A3A}" type="parTrans" cxnId="{AD612E5E-9C2B-4BBE-8A82-5782A975FFCE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7890D93A-01F9-4CA6-8192-042FD2455393}" type="sibTrans" cxnId="{AD612E5E-9C2B-4BBE-8A82-5782A975FFCE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B467BEF-8918-405D-AED1-0194A77802D2}">
      <dgm:prSet/>
      <dgm:spPr/>
      <dgm:t>
        <a:bodyPr/>
        <a:lstStyle/>
        <a:p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368C41EA-7C7B-4CCD-BBC2-F620560539F4}" type="parTrans" cxnId="{CB8AB81D-4838-480E-8F55-C857EC6DAEB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8FD7FFB-D307-45D0-9FCA-370BAE2B0AF6}" type="sibTrans" cxnId="{CB8AB81D-4838-480E-8F55-C857EC6DAEB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A8822679-D429-4B0F-9193-941020ACC3F4}" type="pres">
      <dgm:prSet presAssocID="{AF291823-BC7A-42A5-8F0A-EEDD6C7701E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9CA97F98-1F84-436E-9A9A-FCFD5E26D5FB}" type="pres">
      <dgm:prSet presAssocID="{E802113B-403F-4C40-A29C-18E72465E789}" presName="hierRoot1" presStyleCnt="0">
        <dgm:presLayoutVars>
          <dgm:hierBranch val="init"/>
        </dgm:presLayoutVars>
      </dgm:prSet>
      <dgm:spPr/>
    </dgm:pt>
    <dgm:pt modelId="{DCCC0045-6E7E-461F-B55B-35675D0F8D47}" type="pres">
      <dgm:prSet presAssocID="{E802113B-403F-4C40-A29C-18E72465E789}" presName="rootComposite1" presStyleCnt="0"/>
      <dgm:spPr/>
    </dgm:pt>
    <dgm:pt modelId="{C494E8F0-5A38-47B5-BBCC-F4A8180EA6AD}" type="pres">
      <dgm:prSet presAssocID="{E802113B-403F-4C40-A29C-18E72465E789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A31932E-BAE6-44B6-B1A3-FD5BDB0170B8}" type="pres">
      <dgm:prSet presAssocID="{E802113B-403F-4C40-A29C-18E72465E789}" presName="topArc1" presStyleLbl="parChTrans1D1" presStyleIdx="0" presStyleCnt="20"/>
      <dgm:spPr/>
    </dgm:pt>
    <dgm:pt modelId="{09EC377B-BD7B-4DF8-A627-6E5D2CE84B2B}" type="pres">
      <dgm:prSet presAssocID="{E802113B-403F-4C40-A29C-18E72465E789}" presName="bottomArc1" presStyleLbl="parChTrans1D1" presStyleIdx="1" presStyleCnt="20"/>
      <dgm:spPr/>
    </dgm:pt>
    <dgm:pt modelId="{E472CDB5-3CEB-4A25-8BE1-B0E14BA4BD0B}" type="pres">
      <dgm:prSet presAssocID="{E802113B-403F-4C40-A29C-18E72465E789}" presName="topConnNode1" presStyleLbl="node1" presStyleIdx="0" presStyleCnt="0"/>
      <dgm:spPr/>
      <dgm:t>
        <a:bodyPr/>
        <a:lstStyle/>
        <a:p>
          <a:endParaRPr lang="uk-UA"/>
        </a:p>
      </dgm:t>
    </dgm:pt>
    <dgm:pt modelId="{01921FCF-7488-41A6-AA19-5000087DCD71}" type="pres">
      <dgm:prSet presAssocID="{E802113B-403F-4C40-A29C-18E72465E789}" presName="hierChild2" presStyleCnt="0"/>
      <dgm:spPr/>
    </dgm:pt>
    <dgm:pt modelId="{2E244CDA-3177-416B-B2EE-23A0F6AD968B}" type="pres">
      <dgm:prSet presAssocID="{82B6E817-B897-4D18-A619-2B01252A3490}" presName="Name28" presStyleLbl="parChTrans1D2" presStyleIdx="0" presStyleCnt="3"/>
      <dgm:spPr/>
      <dgm:t>
        <a:bodyPr/>
        <a:lstStyle/>
        <a:p>
          <a:endParaRPr lang="uk-UA"/>
        </a:p>
      </dgm:t>
    </dgm:pt>
    <dgm:pt modelId="{3ECBEAF4-A252-47E0-8A09-2F34F501A1FC}" type="pres">
      <dgm:prSet presAssocID="{D9DFCBB6-B931-4748-8992-CC11622D4211}" presName="hierRoot2" presStyleCnt="0">
        <dgm:presLayoutVars>
          <dgm:hierBranch val="init"/>
        </dgm:presLayoutVars>
      </dgm:prSet>
      <dgm:spPr/>
    </dgm:pt>
    <dgm:pt modelId="{7A24E6BF-52E1-498C-9E7E-DD6C6A084CE4}" type="pres">
      <dgm:prSet presAssocID="{D9DFCBB6-B931-4748-8992-CC11622D4211}" presName="rootComposite2" presStyleCnt="0"/>
      <dgm:spPr/>
    </dgm:pt>
    <dgm:pt modelId="{490A20F2-A71F-486C-BC4E-F40C1A202EC7}" type="pres">
      <dgm:prSet presAssocID="{D9DFCBB6-B931-4748-8992-CC11622D4211}" presName="rootText2" presStyleLbl="alignAcc1" presStyleIdx="0" presStyleCnt="0" custLinFactNeighborX="43163" custLinFactNeighborY="-62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B228AF4-428F-4F94-801A-4A9F5101F290}" type="pres">
      <dgm:prSet presAssocID="{D9DFCBB6-B931-4748-8992-CC11622D4211}" presName="topArc2" presStyleLbl="parChTrans1D1" presStyleIdx="2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D467D81E-BA77-44D1-B8DD-3CA07972090F}" type="pres">
      <dgm:prSet presAssocID="{D9DFCBB6-B931-4748-8992-CC11622D4211}" presName="bottomArc2" presStyleLbl="parChTrans1D1" presStyleIdx="3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CD96463C-A849-44E8-BD83-34CAEFB3D760}" type="pres">
      <dgm:prSet presAssocID="{D9DFCBB6-B931-4748-8992-CC11622D4211}" presName="topConnNode2" presStyleLbl="node2" presStyleIdx="0" presStyleCnt="0"/>
      <dgm:spPr/>
      <dgm:t>
        <a:bodyPr/>
        <a:lstStyle/>
        <a:p>
          <a:endParaRPr lang="uk-UA"/>
        </a:p>
      </dgm:t>
    </dgm:pt>
    <dgm:pt modelId="{A46DB321-1A85-4FEF-89AC-2B978E2990FD}" type="pres">
      <dgm:prSet presAssocID="{D9DFCBB6-B931-4748-8992-CC11622D4211}" presName="hierChild4" presStyleCnt="0"/>
      <dgm:spPr/>
    </dgm:pt>
    <dgm:pt modelId="{F4AFB77C-39D2-4B52-AB37-C1794BF3A86E}" type="pres">
      <dgm:prSet presAssocID="{D7C23013-FD81-438B-82E7-E1EFA36E4C2A}" presName="Name28" presStyleLbl="parChTrans1D3" presStyleIdx="0" presStyleCnt="6"/>
      <dgm:spPr/>
      <dgm:t>
        <a:bodyPr/>
        <a:lstStyle/>
        <a:p>
          <a:endParaRPr lang="uk-UA"/>
        </a:p>
      </dgm:t>
    </dgm:pt>
    <dgm:pt modelId="{919F6170-2FB0-4EA3-952B-5533462C7237}" type="pres">
      <dgm:prSet presAssocID="{BBA3EFBD-F021-471A-ACFE-8A2EF3DEC9F2}" presName="hierRoot2" presStyleCnt="0">
        <dgm:presLayoutVars>
          <dgm:hierBranch val="init"/>
        </dgm:presLayoutVars>
      </dgm:prSet>
      <dgm:spPr/>
    </dgm:pt>
    <dgm:pt modelId="{11917DCA-91F0-4AFB-987D-E38B83455867}" type="pres">
      <dgm:prSet presAssocID="{BBA3EFBD-F021-471A-ACFE-8A2EF3DEC9F2}" presName="rootComposite2" presStyleCnt="0"/>
      <dgm:spPr/>
    </dgm:pt>
    <dgm:pt modelId="{3F8E66B0-8EF7-41C8-B526-80E1D7CE6411}" type="pres">
      <dgm:prSet presAssocID="{BBA3EFBD-F021-471A-ACFE-8A2EF3DEC9F2}" presName="rootText2" presStyleLbl="alignAcc1" presStyleIdx="0" presStyleCnt="0" custLinFactNeighborX="-86187" custLinFactNeighborY="-533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B4DBB9A-C60F-40EE-A532-37BCA75FC988}" type="pres">
      <dgm:prSet presAssocID="{BBA3EFBD-F021-471A-ACFE-8A2EF3DEC9F2}" presName="topArc2" presStyleLbl="parChTrans1D1" presStyleIdx="4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24EA16B4-E1AA-449B-8915-CF5B9A397613}" type="pres">
      <dgm:prSet presAssocID="{BBA3EFBD-F021-471A-ACFE-8A2EF3DEC9F2}" presName="bottomArc2" presStyleLbl="parChTrans1D1" presStyleIdx="5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A247DAA5-DAF6-4F43-B0AD-F7BE3507DE1B}" type="pres">
      <dgm:prSet presAssocID="{BBA3EFBD-F021-471A-ACFE-8A2EF3DEC9F2}" presName="topConnNode2" presStyleLbl="node3" presStyleIdx="0" presStyleCnt="0"/>
      <dgm:spPr/>
      <dgm:t>
        <a:bodyPr/>
        <a:lstStyle/>
        <a:p>
          <a:endParaRPr lang="uk-UA"/>
        </a:p>
      </dgm:t>
    </dgm:pt>
    <dgm:pt modelId="{D0BA33F9-0C18-4A22-B4A9-81921A9B476D}" type="pres">
      <dgm:prSet presAssocID="{BBA3EFBD-F021-471A-ACFE-8A2EF3DEC9F2}" presName="hierChild4" presStyleCnt="0"/>
      <dgm:spPr/>
    </dgm:pt>
    <dgm:pt modelId="{255E9A29-181D-4B3A-8FA9-10CF14B948A3}" type="pres">
      <dgm:prSet presAssocID="{BBA3EFBD-F021-471A-ACFE-8A2EF3DEC9F2}" presName="hierChild5" presStyleCnt="0"/>
      <dgm:spPr/>
    </dgm:pt>
    <dgm:pt modelId="{D1A66586-68F1-45D6-8943-BC8464BC598F}" type="pres">
      <dgm:prSet presAssocID="{7985B230-70F9-49BF-ABD8-E17ADE1E0FD0}" presName="Name28" presStyleLbl="parChTrans1D3" presStyleIdx="1" presStyleCnt="6"/>
      <dgm:spPr/>
      <dgm:t>
        <a:bodyPr/>
        <a:lstStyle/>
        <a:p>
          <a:endParaRPr lang="uk-UA"/>
        </a:p>
      </dgm:t>
    </dgm:pt>
    <dgm:pt modelId="{112D48A6-EC4B-4C15-A7CA-851813D81357}" type="pres">
      <dgm:prSet presAssocID="{A611179D-0013-49A0-809E-4C75019DD4D7}" presName="hierRoot2" presStyleCnt="0">
        <dgm:presLayoutVars>
          <dgm:hierBranch val="init"/>
        </dgm:presLayoutVars>
      </dgm:prSet>
      <dgm:spPr/>
    </dgm:pt>
    <dgm:pt modelId="{0850AEBB-C566-4848-B156-CE98ED7830BC}" type="pres">
      <dgm:prSet presAssocID="{A611179D-0013-49A0-809E-4C75019DD4D7}" presName="rootComposite2" presStyleCnt="0"/>
      <dgm:spPr/>
    </dgm:pt>
    <dgm:pt modelId="{A0BCA5F3-E3FE-48DB-BEC9-F91E7E64C33D}" type="pres">
      <dgm:prSet presAssocID="{A611179D-0013-49A0-809E-4C75019DD4D7}" presName="rootText2" presStyleLbl="alignAcc1" presStyleIdx="0" presStyleCnt="0" custLinFactNeighborX="-86187" custLinFactNeighborY="-533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87948AA-F17E-4FCE-B576-B9A423371C64}" type="pres">
      <dgm:prSet presAssocID="{A611179D-0013-49A0-809E-4C75019DD4D7}" presName="topArc2" presStyleLbl="parChTrans1D1" presStyleIdx="6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C35EC4CF-3B16-408B-A21A-946AEE3F8FF2}" type="pres">
      <dgm:prSet presAssocID="{A611179D-0013-49A0-809E-4C75019DD4D7}" presName="bottomArc2" presStyleLbl="parChTrans1D1" presStyleIdx="7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9F0FD580-673D-4051-BBD8-714086202EB0}" type="pres">
      <dgm:prSet presAssocID="{A611179D-0013-49A0-809E-4C75019DD4D7}" presName="topConnNode2" presStyleLbl="node3" presStyleIdx="0" presStyleCnt="0"/>
      <dgm:spPr/>
      <dgm:t>
        <a:bodyPr/>
        <a:lstStyle/>
        <a:p>
          <a:endParaRPr lang="uk-UA"/>
        </a:p>
      </dgm:t>
    </dgm:pt>
    <dgm:pt modelId="{C0C343A6-0DB4-479E-B9B8-813BD58B3720}" type="pres">
      <dgm:prSet presAssocID="{A611179D-0013-49A0-809E-4C75019DD4D7}" presName="hierChild4" presStyleCnt="0"/>
      <dgm:spPr/>
    </dgm:pt>
    <dgm:pt modelId="{A95AE16C-DC1E-4B28-8B79-00B3507D395E}" type="pres">
      <dgm:prSet presAssocID="{A611179D-0013-49A0-809E-4C75019DD4D7}" presName="hierChild5" presStyleCnt="0"/>
      <dgm:spPr/>
    </dgm:pt>
    <dgm:pt modelId="{7B1AAE8D-3C19-4652-B6D9-1B370D4DA5F6}" type="pres">
      <dgm:prSet presAssocID="{D9DFCBB6-B931-4748-8992-CC11622D4211}" presName="hierChild5" presStyleCnt="0"/>
      <dgm:spPr/>
    </dgm:pt>
    <dgm:pt modelId="{2A91E27A-6F2D-4C30-A32D-DE5E4F92BE76}" type="pres">
      <dgm:prSet presAssocID="{A8682F56-EFBE-474C-9B1B-B6FC1B787CCB}" presName="Name28" presStyleLbl="parChTrans1D2" presStyleIdx="1" presStyleCnt="3"/>
      <dgm:spPr/>
      <dgm:t>
        <a:bodyPr/>
        <a:lstStyle/>
        <a:p>
          <a:endParaRPr lang="uk-UA"/>
        </a:p>
      </dgm:t>
    </dgm:pt>
    <dgm:pt modelId="{4495E092-EC38-47F2-B1CA-A3AD4D3A1A0F}" type="pres">
      <dgm:prSet presAssocID="{FEE77CD2-EA1D-410F-B729-D5E58222D576}" presName="hierRoot2" presStyleCnt="0">
        <dgm:presLayoutVars>
          <dgm:hierBranch val="init"/>
        </dgm:presLayoutVars>
      </dgm:prSet>
      <dgm:spPr/>
    </dgm:pt>
    <dgm:pt modelId="{8ECD3FD3-8270-4109-949C-B02B24D552DE}" type="pres">
      <dgm:prSet presAssocID="{FEE77CD2-EA1D-410F-B729-D5E58222D576}" presName="rootComposite2" presStyleCnt="0"/>
      <dgm:spPr/>
    </dgm:pt>
    <dgm:pt modelId="{712B1F74-5105-4CAE-8571-ADF2EC98BABC}" type="pres">
      <dgm:prSet presAssocID="{FEE77CD2-EA1D-410F-B729-D5E58222D57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91F1B3A-5324-4401-8B93-A61A098E545D}" type="pres">
      <dgm:prSet presAssocID="{FEE77CD2-EA1D-410F-B729-D5E58222D576}" presName="topArc2" presStyleLbl="parChTrans1D1" presStyleIdx="8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0831ED3E-2DC9-444F-B1F9-FDE469B6B71D}" type="pres">
      <dgm:prSet presAssocID="{FEE77CD2-EA1D-410F-B729-D5E58222D576}" presName="bottomArc2" presStyleLbl="parChTrans1D1" presStyleIdx="9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B08BDBC-7DAB-4274-B767-B9E724399643}" type="pres">
      <dgm:prSet presAssocID="{FEE77CD2-EA1D-410F-B729-D5E58222D576}" presName="topConnNode2" presStyleLbl="node2" presStyleIdx="0" presStyleCnt="0"/>
      <dgm:spPr/>
      <dgm:t>
        <a:bodyPr/>
        <a:lstStyle/>
        <a:p>
          <a:endParaRPr lang="uk-UA"/>
        </a:p>
      </dgm:t>
    </dgm:pt>
    <dgm:pt modelId="{998CA334-0DE7-4D22-9A48-F8DF42AED983}" type="pres">
      <dgm:prSet presAssocID="{FEE77CD2-EA1D-410F-B729-D5E58222D576}" presName="hierChild4" presStyleCnt="0"/>
      <dgm:spPr/>
    </dgm:pt>
    <dgm:pt modelId="{C252A592-D4EE-419F-9D15-42CBC202A8EC}" type="pres">
      <dgm:prSet presAssocID="{56E0C80E-8F95-4FAC-8B33-54867EC7BA8D}" presName="Name28" presStyleLbl="parChTrans1D3" presStyleIdx="2" presStyleCnt="6"/>
      <dgm:spPr/>
      <dgm:t>
        <a:bodyPr/>
        <a:lstStyle/>
        <a:p>
          <a:endParaRPr lang="uk-UA"/>
        </a:p>
      </dgm:t>
    </dgm:pt>
    <dgm:pt modelId="{21592910-7814-4EB3-97A2-F46CBBBA75BE}" type="pres">
      <dgm:prSet presAssocID="{4B8CD82F-C172-4EB1-B959-508A12ABE50C}" presName="hierRoot2" presStyleCnt="0">
        <dgm:presLayoutVars>
          <dgm:hierBranch val="init"/>
        </dgm:presLayoutVars>
      </dgm:prSet>
      <dgm:spPr/>
    </dgm:pt>
    <dgm:pt modelId="{EBD18B80-81A8-48FF-AAAE-BA5F97FBCFCA}" type="pres">
      <dgm:prSet presAssocID="{4B8CD82F-C172-4EB1-B959-508A12ABE50C}" presName="rootComposite2" presStyleCnt="0"/>
      <dgm:spPr/>
    </dgm:pt>
    <dgm:pt modelId="{02C1265A-4B9F-415F-B917-3C195BC0CA08}" type="pres">
      <dgm:prSet presAssocID="{4B8CD82F-C172-4EB1-B959-508A12ABE50C}" presName="rootText2" presStyleLbl="alignAcc1" presStyleIdx="0" presStyleCnt="0" custLinFactNeighborX="-21804" custLinFactNeighborY="1212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9AB51F4-4771-4884-B705-13D0332AE405}" type="pres">
      <dgm:prSet presAssocID="{4B8CD82F-C172-4EB1-B959-508A12ABE50C}" presName="topArc2" presStyleLbl="parChTrans1D1" presStyleIdx="10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7BED1F60-C69D-430A-A62F-C27D3351F837}" type="pres">
      <dgm:prSet presAssocID="{4B8CD82F-C172-4EB1-B959-508A12ABE50C}" presName="bottomArc2" presStyleLbl="parChTrans1D1" presStyleIdx="11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24B6BD89-BBCC-4507-8DD7-02E30B46C824}" type="pres">
      <dgm:prSet presAssocID="{4B8CD82F-C172-4EB1-B959-508A12ABE50C}" presName="topConnNode2" presStyleLbl="node3" presStyleIdx="0" presStyleCnt="0"/>
      <dgm:spPr/>
      <dgm:t>
        <a:bodyPr/>
        <a:lstStyle/>
        <a:p>
          <a:endParaRPr lang="uk-UA"/>
        </a:p>
      </dgm:t>
    </dgm:pt>
    <dgm:pt modelId="{CEDABDA9-FD2B-4AC7-9A08-4965DE282CBF}" type="pres">
      <dgm:prSet presAssocID="{4B8CD82F-C172-4EB1-B959-508A12ABE50C}" presName="hierChild4" presStyleCnt="0"/>
      <dgm:spPr/>
    </dgm:pt>
    <dgm:pt modelId="{C474156B-5212-45CC-BBAF-945C8FA2082F}" type="pres">
      <dgm:prSet presAssocID="{4B8CD82F-C172-4EB1-B959-508A12ABE50C}" presName="hierChild5" presStyleCnt="0"/>
      <dgm:spPr/>
    </dgm:pt>
    <dgm:pt modelId="{A70E0A77-BEDF-472A-84FB-F83E24BB4454}" type="pres">
      <dgm:prSet presAssocID="{64B94F24-E9AA-41E1-B8E5-752DA880D2EC}" presName="Name28" presStyleLbl="parChTrans1D3" presStyleIdx="3" presStyleCnt="6"/>
      <dgm:spPr/>
      <dgm:t>
        <a:bodyPr/>
        <a:lstStyle/>
        <a:p>
          <a:endParaRPr lang="uk-UA"/>
        </a:p>
      </dgm:t>
    </dgm:pt>
    <dgm:pt modelId="{37E4FB79-9F25-418F-8DD7-DCBA0420CB39}" type="pres">
      <dgm:prSet presAssocID="{59462AED-8D37-4700-8E53-7ADA680FA7F9}" presName="hierRoot2" presStyleCnt="0">
        <dgm:presLayoutVars>
          <dgm:hierBranch val="init"/>
        </dgm:presLayoutVars>
      </dgm:prSet>
      <dgm:spPr/>
    </dgm:pt>
    <dgm:pt modelId="{12CA96D4-1960-4607-BE76-DAFE751ACEB6}" type="pres">
      <dgm:prSet presAssocID="{59462AED-8D37-4700-8E53-7ADA680FA7F9}" presName="rootComposite2" presStyleCnt="0"/>
      <dgm:spPr/>
    </dgm:pt>
    <dgm:pt modelId="{E4AD0FB0-D9CB-48BE-9D71-ED13F22CF813}" type="pres">
      <dgm:prSet presAssocID="{59462AED-8D37-4700-8E53-7ADA680FA7F9}" presName="rootText2" presStyleLbl="alignAcc1" presStyleIdx="0" presStyleCnt="0" custLinFactX="-4049" custLinFactY="-100000" custLinFactNeighborX="-100000" custLinFactNeighborY="-10965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4116AFD-CB4D-4AD2-B779-26B8F22DBB02}" type="pres">
      <dgm:prSet presAssocID="{59462AED-8D37-4700-8E53-7ADA680FA7F9}" presName="topArc2" presStyleLbl="parChTrans1D1" presStyleIdx="12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78EC8AE-7500-430B-9262-C5CF9C5780D6}" type="pres">
      <dgm:prSet presAssocID="{59462AED-8D37-4700-8E53-7ADA680FA7F9}" presName="bottomArc2" presStyleLbl="parChTrans1D1" presStyleIdx="13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662C0D90-96B4-42E9-97A7-06AF7F30E34E}" type="pres">
      <dgm:prSet presAssocID="{59462AED-8D37-4700-8E53-7ADA680FA7F9}" presName="topConnNode2" presStyleLbl="node3" presStyleIdx="0" presStyleCnt="0"/>
      <dgm:spPr/>
      <dgm:t>
        <a:bodyPr/>
        <a:lstStyle/>
        <a:p>
          <a:endParaRPr lang="uk-UA"/>
        </a:p>
      </dgm:t>
    </dgm:pt>
    <dgm:pt modelId="{1F515605-DFB6-4E56-BA95-A1D18A524822}" type="pres">
      <dgm:prSet presAssocID="{59462AED-8D37-4700-8E53-7ADA680FA7F9}" presName="hierChild4" presStyleCnt="0"/>
      <dgm:spPr/>
    </dgm:pt>
    <dgm:pt modelId="{9AB4EABE-C38A-4CF8-83CD-62A2F5773E0B}" type="pres">
      <dgm:prSet presAssocID="{59462AED-8D37-4700-8E53-7ADA680FA7F9}" presName="hierChild5" presStyleCnt="0"/>
      <dgm:spPr/>
    </dgm:pt>
    <dgm:pt modelId="{69AE3AC8-861C-4D95-A249-FF1165520457}" type="pres">
      <dgm:prSet presAssocID="{FEE77CD2-EA1D-410F-B729-D5E58222D576}" presName="hierChild5" presStyleCnt="0"/>
      <dgm:spPr/>
    </dgm:pt>
    <dgm:pt modelId="{494980C8-76A5-4D47-9696-B31C5AFF5149}" type="pres">
      <dgm:prSet presAssocID="{188D5027-0739-4907-9AC6-26BF44DB80F5}" presName="Name28" presStyleLbl="parChTrans1D2" presStyleIdx="2" presStyleCnt="3"/>
      <dgm:spPr/>
      <dgm:t>
        <a:bodyPr/>
        <a:lstStyle/>
        <a:p>
          <a:endParaRPr lang="uk-UA"/>
        </a:p>
      </dgm:t>
    </dgm:pt>
    <dgm:pt modelId="{A0750B52-EFEB-423A-828F-7058D9EB2A0A}" type="pres">
      <dgm:prSet presAssocID="{9D4F7A24-7D97-4EB1-9741-4017BB4D44C4}" presName="hierRoot2" presStyleCnt="0">
        <dgm:presLayoutVars>
          <dgm:hierBranch val="init"/>
        </dgm:presLayoutVars>
      </dgm:prSet>
      <dgm:spPr/>
    </dgm:pt>
    <dgm:pt modelId="{73B9095E-4909-42F1-9A14-665ECDF74798}" type="pres">
      <dgm:prSet presAssocID="{9D4F7A24-7D97-4EB1-9741-4017BB4D44C4}" presName="rootComposite2" presStyleCnt="0"/>
      <dgm:spPr/>
    </dgm:pt>
    <dgm:pt modelId="{E00220FE-34E4-44A8-BD0C-5A44BBF0674D}" type="pres">
      <dgm:prSet presAssocID="{9D4F7A24-7D97-4EB1-9741-4017BB4D44C4}" presName="rootText2" presStyleLbl="alignAcc1" presStyleIdx="0" presStyleCnt="0" custLinFactNeighborX="-31317" custLinFactNeighborY="-67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A95CD6A-3B59-4E9D-A070-53516E98324E}" type="pres">
      <dgm:prSet presAssocID="{9D4F7A24-7D97-4EB1-9741-4017BB4D44C4}" presName="topArc2" presStyleLbl="parChTrans1D1" presStyleIdx="14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075A78E-F0E9-40D7-B8C6-A44D3FB226B9}" type="pres">
      <dgm:prSet presAssocID="{9D4F7A24-7D97-4EB1-9741-4017BB4D44C4}" presName="bottomArc2" presStyleLbl="parChTrans1D1" presStyleIdx="15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E14C53CC-F3D9-46DD-A064-F3FBACF3A882}" type="pres">
      <dgm:prSet presAssocID="{9D4F7A24-7D97-4EB1-9741-4017BB4D44C4}" presName="topConnNode2" presStyleLbl="node2" presStyleIdx="0" presStyleCnt="0"/>
      <dgm:spPr/>
      <dgm:t>
        <a:bodyPr/>
        <a:lstStyle/>
        <a:p>
          <a:endParaRPr lang="uk-UA"/>
        </a:p>
      </dgm:t>
    </dgm:pt>
    <dgm:pt modelId="{AE9E81AA-D44A-4F28-A4A7-0F5E12C7F21B}" type="pres">
      <dgm:prSet presAssocID="{9D4F7A24-7D97-4EB1-9741-4017BB4D44C4}" presName="hierChild4" presStyleCnt="0"/>
      <dgm:spPr/>
    </dgm:pt>
    <dgm:pt modelId="{CA4E48A9-C5A3-49FE-8847-829A0DE98C81}" type="pres">
      <dgm:prSet presAssocID="{37921154-49A2-4D4B-8AB2-B41D81125A3A}" presName="Name28" presStyleLbl="parChTrans1D3" presStyleIdx="4" presStyleCnt="6"/>
      <dgm:spPr/>
      <dgm:t>
        <a:bodyPr/>
        <a:lstStyle/>
        <a:p>
          <a:endParaRPr lang="uk-UA"/>
        </a:p>
      </dgm:t>
    </dgm:pt>
    <dgm:pt modelId="{EA116FF0-52A7-4269-A001-062542752DDA}" type="pres">
      <dgm:prSet presAssocID="{245A730C-3CE6-400C-94E4-99DB80C8EF9F}" presName="hierRoot2" presStyleCnt="0">
        <dgm:presLayoutVars>
          <dgm:hierBranch val="init"/>
        </dgm:presLayoutVars>
      </dgm:prSet>
      <dgm:spPr/>
    </dgm:pt>
    <dgm:pt modelId="{1C63DCEE-4FD5-4B4F-B729-360F3DA97E7B}" type="pres">
      <dgm:prSet presAssocID="{245A730C-3CE6-400C-94E4-99DB80C8EF9F}" presName="rootComposite2" presStyleCnt="0"/>
      <dgm:spPr/>
    </dgm:pt>
    <dgm:pt modelId="{90736C10-EC46-4B94-9D8C-1689A7F003B8}" type="pres">
      <dgm:prSet presAssocID="{245A730C-3CE6-400C-94E4-99DB80C8EF9F}" presName="rootText2" presStyleLbl="alignAcc1" presStyleIdx="0" presStyleCnt="0" custLinFactNeighborX="-42679" custLinFactNeighborY="-7727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2B0932D-B367-432A-BFCC-2480548E3519}" type="pres">
      <dgm:prSet presAssocID="{245A730C-3CE6-400C-94E4-99DB80C8EF9F}" presName="topArc2" presStyleLbl="parChTrans1D1" presStyleIdx="16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47C2C621-FED2-4CCC-9BF1-AA3195A77E24}" type="pres">
      <dgm:prSet presAssocID="{245A730C-3CE6-400C-94E4-99DB80C8EF9F}" presName="bottomArc2" presStyleLbl="parChTrans1D1" presStyleIdx="17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99989CB2-0873-455E-B87D-117E7633725F}" type="pres">
      <dgm:prSet presAssocID="{245A730C-3CE6-400C-94E4-99DB80C8EF9F}" presName="topConnNode2" presStyleLbl="node3" presStyleIdx="0" presStyleCnt="0"/>
      <dgm:spPr/>
      <dgm:t>
        <a:bodyPr/>
        <a:lstStyle/>
        <a:p>
          <a:endParaRPr lang="uk-UA"/>
        </a:p>
      </dgm:t>
    </dgm:pt>
    <dgm:pt modelId="{D0C09034-DBD4-4512-9FE1-759EA8CE1AB4}" type="pres">
      <dgm:prSet presAssocID="{245A730C-3CE6-400C-94E4-99DB80C8EF9F}" presName="hierChild4" presStyleCnt="0"/>
      <dgm:spPr/>
    </dgm:pt>
    <dgm:pt modelId="{A557444D-6789-493F-873B-78AA8E0F2169}" type="pres">
      <dgm:prSet presAssocID="{245A730C-3CE6-400C-94E4-99DB80C8EF9F}" presName="hierChild5" presStyleCnt="0"/>
      <dgm:spPr/>
    </dgm:pt>
    <dgm:pt modelId="{BDAF676E-6C66-42FA-8741-6BC00AEF1765}" type="pres">
      <dgm:prSet presAssocID="{368C41EA-7C7B-4CCD-BBC2-F620560539F4}" presName="Name28" presStyleLbl="parChTrans1D3" presStyleIdx="5" presStyleCnt="6"/>
      <dgm:spPr/>
      <dgm:t>
        <a:bodyPr/>
        <a:lstStyle/>
        <a:p>
          <a:endParaRPr lang="uk-UA"/>
        </a:p>
      </dgm:t>
    </dgm:pt>
    <dgm:pt modelId="{3B8B635A-6D23-46F5-9924-39282F92240D}" type="pres">
      <dgm:prSet presAssocID="{9B467BEF-8918-405D-AED1-0194A77802D2}" presName="hierRoot2" presStyleCnt="0">
        <dgm:presLayoutVars>
          <dgm:hierBranch val="init"/>
        </dgm:presLayoutVars>
      </dgm:prSet>
      <dgm:spPr/>
    </dgm:pt>
    <dgm:pt modelId="{F16861CD-B10C-4BD1-9561-8B590CA40A19}" type="pres">
      <dgm:prSet presAssocID="{9B467BEF-8918-405D-AED1-0194A77802D2}" presName="rootComposite2" presStyleCnt="0"/>
      <dgm:spPr/>
    </dgm:pt>
    <dgm:pt modelId="{247AFB16-FD9F-4155-8947-3B0FDF06EC6E}" type="pres">
      <dgm:prSet presAssocID="{9B467BEF-8918-405D-AED1-0194A77802D2}" presName="rootText2" presStyleLbl="alignAcc1" presStyleIdx="0" presStyleCnt="0" custLinFactNeighborX="-42679" custLinFactNeighborY="-7727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8C9369D-E17B-4C57-8D01-0E356F08CB08}" type="pres">
      <dgm:prSet presAssocID="{9B467BEF-8918-405D-AED1-0194A77802D2}" presName="topArc2" presStyleLbl="parChTrans1D1" presStyleIdx="18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43FFAF69-B206-400F-8B49-B1EF4DCE3A6C}" type="pres">
      <dgm:prSet presAssocID="{9B467BEF-8918-405D-AED1-0194A77802D2}" presName="bottomArc2" presStyleLbl="parChTrans1D1" presStyleIdx="19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39C6C061-DBA2-4A1C-88DF-C45976CBAC08}" type="pres">
      <dgm:prSet presAssocID="{9B467BEF-8918-405D-AED1-0194A77802D2}" presName="topConnNode2" presStyleLbl="node3" presStyleIdx="0" presStyleCnt="0"/>
      <dgm:spPr/>
      <dgm:t>
        <a:bodyPr/>
        <a:lstStyle/>
        <a:p>
          <a:endParaRPr lang="uk-UA"/>
        </a:p>
      </dgm:t>
    </dgm:pt>
    <dgm:pt modelId="{86C7F716-E123-4BB1-8883-3BAAD4853DD8}" type="pres">
      <dgm:prSet presAssocID="{9B467BEF-8918-405D-AED1-0194A77802D2}" presName="hierChild4" presStyleCnt="0"/>
      <dgm:spPr/>
    </dgm:pt>
    <dgm:pt modelId="{CC9861D6-D87E-449B-8ACF-2DC33911ED23}" type="pres">
      <dgm:prSet presAssocID="{9B467BEF-8918-405D-AED1-0194A77802D2}" presName="hierChild5" presStyleCnt="0"/>
      <dgm:spPr/>
    </dgm:pt>
    <dgm:pt modelId="{18DAEB1D-3C3C-4123-ADA2-AFFBD764AD69}" type="pres">
      <dgm:prSet presAssocID="{9D4F7A24-7D97-4EB1-9741-4017BB4D44C4}" presName="hierChild5" presStyleCnt="0"/>
      <dgm:spPr/>
    </dgm:pt>
    <dgm:pt modelId="{D94AC86D-7E7F-4F29-A858-2B01B88B14C9}" type="pres">
      <dgm:prSet presAssocID="{E802113B-403F-4C40-A29C-18E72465E789}" presName="hierChild3" presStyleCnt="0"/>
      <dgm:spPr/>
    </dgm:pt>
  </dgm:ptLst>
  <dgm:cxnLst>
    <dgm:cxn modelId="{42D8FA74-E157-486B-8C9B-7E451B1D818C}" type="presOf" srcId="{FEE77CD2-EA1D-410F-B729-D5E58222D576}" destId="{712B1F74-5105-4CAE-8571-ADF2EC98BABC}" srcOrd="0" destOrd="0" presId="urn:microsoft.com/office/officeart/2008/layout/HalfCircleOrganizationChart"/>
    <dgm:cxn modelId="{DCDE5B14-454A-432B-B10F-E51EA901AB3C}" type="presOf" srcId="{59462AED-8D37-4700-8E53-7ADA680FA7F9}" destId="{662C0D90-96B4-42E9-97A7-06AF7F30E34E}" srcOrd="1" destOrd="0" presId="urn:microsoft.com/office/officeart/2008/layout/HalfCircleOrganizationChart"/>
    <dgm:cxn modelId="{985FA9FC-541C-4E58-8B8E-BA25FA52A68A}" type="presOf" srcId="{E802113B-403F-4C40-A29C-18E72465E789}" destId="{E472CDB5-3CEB-4A25-8BE1-B0E14BA4BD0B}" srcOrd="1" destOrd="0" presId="urn:microsoft.com/office/officeart/2008/layout/HalfCircleOrganizationChart"/>
    <dgm:cxn modelId="{34DC7EB6-AF86-40B9-B16A-7A7C44125B35}" type="presOf" srcId="{64B94F24-E9AA-41E1-B8E5-752DA880D2EC}" destId="{A70E0A77-BEDF-472A-84FB-F83E24BB4454}" srcOrd="0" destOrd="0" presId="urn:microsoft.com/office/officeart/2008/layout/HalfCircleOrganizationChart"/>
    <dgm:cxn modelId="{33C0C3A3-4665-4B08-9790-52B681762CE5}" srcId="{FEE77CD2-EA1D-410F-B729-D5E58222D576}" destId="{59462AED-8D37-4700-8E53-7ADA680FA7F9}" srcOrd="1" destOrd="0" parTransId="{64B94F24-E9AA-41E1-B8E5-752DA880D2EC}" sibTransId="{CD2F44EB-5FB5-48A1-9AFF-73E491CCD69D}"/>
    <dgm:cxn modelId="{5252019C-5A68-425E-8E12-3897A42E2A55}" type="presOf" srcId="{9D4F7A24-7D97-4EB1-9741-4017BB4D44C4}" destId="{E14C53CC-F3D9-46DD-A064-F3FBACF3A882}" srcOrd="1" destOrd="0" presId="urn:microsoft.com/office/officeart/2008/layout/HalfCircleOrganizationChart"/>
    <dgm:cxn modelId="{B1CDC4AA-AA00-4B77-AB4A-0F67B0742784}" type="presOf" srcId="{37921154-49A2-4D4B-8AB2-B41D81125A3A}" destId="{CA4E48A9-C5A3-49FE-8847-829A0DE98C81}" srcOrd="0" destOrd="0" presId="urn:microsoft.com/office/officeart/2008/layout/HalfCircleOrganizationChart"/>
    <dgm:cxn modelId="{0D848925-47FE-4E17-82BC-BFDB21D546CD}" srcId="{FEE77CD2-EA1D-410F-B729-D5E58222D576}" destId="{4B8CD82F-C172-4EB1-B959-508A12ABE50C}" srcOrd="0" destOrd="0" parTransId="{56E0C80E-8F95-4FAC-8B33-54867EC7BA8D}" sibTransId="{93BFD432-DBBC-4402-BA06-28020850DBCC}"/>
    <dgm:cxn modelId="{B1F2F338-C322-4B64-A63B-CC1AFDFC69A5}" srcId="{D9DFCBB6-B931-4748-8992-CC11622D4211}" destId="{BBA3EFBD-F021-471A-ACFE-8A2EF3DEC9F2}" srcOrd="0" destOrd="0" parTransId="{D7C23013-FD81-438B-82E7-E1EFA36E4C2A}" sibTransId="{D8B0ECA0-5589-44B1-80D2-262849BEA2EF}"/>
    <dgm:cxn modelId="{AD612E5E-9C2B-4BBE-8A82-5782A975FFCE}" srcId="{9D4F7A24-7D97-4EB1-9741-4017BB4D44C4}" destId="{245A730C-3CE6-400C-94E4-99DB80C8EF9F}" srcOrd="0" destOrd="0" parTransId="{37921154-49A2-4D4B-8AB2-B41D81125A3A}" sibTransId="{7890D93A-01F9-4CA6-8192-042FD2455393}"/>
    <dgm:cxn modelId="{CB8AB81D-4838-480E-8F55-C857EC6DAEBD}" srcId="{9D4F7A24-7D97-4EB1-9741-4017BB4D44C4}" destId="{9B467BEF-8918-405D-AED1-0194A77802D2}" srcOrd="1" destOrd="0" parTransId="{368C41EA-7C7B-4CCD-BBC2-F620560539F4}" sibTransId="{48FD7FFB-D307-45D0-9FCA-370BAE2B0AF6}"/>
    <dgm:cxn modelId="{6D8D42C7-7F6C-4EAB-8DE7-4D05892B7683}" type="presOf" srcId="{BBA3EFBD-F021-471A-ACFE-8A2EF3DEC9F2}" destId="{3F8E66B0-8EF7-41C8-B526-80E1D7CE6411}" srcOrd="0" destOrd="0" presId="urn:microsoft.com/office/officeart/2008/layout/HalfCircleOrganizationChart"/>
    <dgm:cxn modelId="{24E01996-DC25-41FF-B01C-A328E1671400}" type="presOf" srcId="{9B467BEF-8918-405D-AED1-0194A77802D2}" destId="{39C6C061-DBA2-4A1C-88DF-C45976CBAC08}" srcOrd="1" destOrd="0" presId="urn:microsoft.com/office/officeart/2008/layout/HalfCircleOrganizationChart"/>
    <dgm:cxn modelId="{8A644790-C842-42E4-9678-507A93698DFA}" srcId="{E802113B-403F-4C40-A29C-18E72465E789}" destId="{D9DFCBB6-B931-4748-8992-CC11622D4211}" srcOrd="0" destOrd="0" parTransId="{82B6E817-B897-4D18-A619-2B01252A3490}" sibTransId="{9FA38DD7-3671-4EDC-A99B-7D97BD8D62B9}"/>
    <dgm:cxn modelId="{7CFD24DA-08F4-4C47-97FB-9EC0CB6A51AD}" type="presOf" srcId="{D7C23013-FD81-438B-82E7-E1EFA36E4C2A}" destId="{F4AFB77C-39D2-4B52-AB37-C1794BF3A86E}" srcOrd="0" destOrd="0" presId="urn:microsoft.com/office/officeart/2008/layout/HalfCircleOrganizationChart"/>
    <dgm:cxn modelId="{B8BAE235-60EC-417D-ADC3-8616918C3818}" type="presOf" srcId="{D9DFCBB6-B931-4748-8992-CC11622D4211}" destId="{CD96463C-A849-44E8-BD83-34CAEFB3D760}" srcOrd="1" destOrd="0" presId="urn:microsoft.com/office/officeart/2008/layout/HalfCircleOrganizationChart"/>
    <dgm:cxn modelId="{8F87E792-2D2A-4DD5-8919-8C37902D1D14}" type="presOf" srcId="{245A730C-3CE6-400C-94E4-99DB80C8EF9F}" destId="{90736C10-EC46-4B94-9D8C-1689A7F003B8}" srcOrd="0" destOrd="0" presId="urn:microsoft.com/office/officeart/2008/layout/HalfCircleOrganizationChart"/>
    <dgm:cxn modelId="{62D9D302-B2EE-4D3A-9365-D5AAB9B4A8ED}" type="presOf" srcId="{368C41EA-7C7B-4CCD-BBC2-F620560539F4}" destId="{BDAF676E-6C66-42FA-8741-6BC00AEF1765}" srcOrd="0" destOrd="0" presId="urn:microsoft.com/office/officeart/2008/layout/HalfCircleOrganizationChart"/>
    <dgm:cxn modelId="{A8F46ECA-9DE6-480D-9DDA-ED766EA7CC21}" type="presOf" srcId="{A8682F56-EFBE-474C-9B1B-B6FC1B787CCB}" destId="{2A91E27A-6F2D-4C30-A32D-DE5E4F92BE76}" srcOrd="0" destOrd="0" presId="urn:microsoft.com/office/officeart/2008/layout/HalfCircleOrganizationChart"/>
    <dgm:cxn modelId="{FDCCABA4-8D38-41F5-9689-3E79093F4D4B}" type="presOf" srcId="{56E0C80E-8F95-4FAC-8B33-54867EC7BA8D}" destId="{C252A592-D4EE-419F-9D15-42CBC202A8EC}" srcOrd="0" destOrd="0" presId="urn:microsoft.com/office/officeart/2008/layout/HalfCircleOrganizationChart"/>
    <dgm:cxn modelId="{6C276AAF-B5EF-469B-AF66-51B5D1557A8F}" type="presOf" srcId="{FEE77CD2-EA1D-410F-B729-D5E58222D576}" destId="{8B08BDBC-7DAB-4274-B767-B9E724399643}" srcOrd="1" destOrd="0" presId="urn:microsoft.com/office/officeart/2008/layout/HalfCircleOrganizationChart"/>
    <dgm:cxn modelId="{27E63E34-6FA6-4D1A-9F0E-D7791586C1FF}" type="presOf" srcId="{A611179D-0013-49A0-809E-4C75019DD4D7}" destId="{A0BCA5F3-E3FE-48DB-BEC9-F91E7E64C33D}" srcOrd="0" destOrd="0" presId="urn:microsoft.com/office/officeart/2008/layout/HalfCircleOrganizationChart"/>
    <dgm:cxn modelId="{B7689954-44E0-4D55-A992-F580F1BF4E66}" type="presOf" srcId="{59462AED-8D37-4700-8E53-7ADA680FA7F9}" destId="{E4AD0FB0-D9CB-48BE-9D71-ED13F22CF813}" srcOrd="0" destOrd="0" presId="urn:microsoft.com/office/officeart/2008/layout/HalfCircleOrganizationChart"/>
    <dgm:cxn modelId="{AE3E58CD-BBDD-4814-90C0-2B7CF226A105}" type="presOf" srcId="{BBA3EFBD-F021-471A-ACFE-8A2EF3DEC9F2}" destId="{A247DAA5-DAF6-4F43-B0AD-F7BE3507DE1B}" srcOrd="1" destOrd="0" presId="urn:microsoft.com/office/officeart/2008/layout/HalfCircleOrganizationChart"/>
    <dgm:cxn modelId="{01AC6800-1B5C-4539-998F-C02FF751103C}" type="presOf" srcId="{245A730C-3CE6-400C-94E4-99DB80C8EF9F}" destId="{99989CB2-0873-455E-B87D-117E7633725F}" srcOrd="1" destOrd="0" presId="urn:microsoft.com/office/officeart/2008/layout/HalfCircleOrganizationChart"/>
    <dgm:cxn modelId="{13B5C207-D886-41A3-A34A-79DE627AC4BE}" type="presOf" srcId="{7985B230-70F9-49BF-ABD8-E17ADE1E0FD0}" destId="{D1A66586-68F1-45D6-8943-BC8464BC598F}" srcOrd="0" destOrd="0" presId="urn:microsoft.com/office/officeart/2008/layout/HalfCircleOrganizationChart"/>
    <dgm:cxn modelId="{C4A74480-CE55-4D91-A4C5-BEA92D4EE257}" type="presOf" srcId="{9D4F7A24-7D97-4EB1-9741-4017BB4D44C4}" destId="{E00220FE-34E4-44A8-BD0C-5A44BBF0674D}" srcOrd="0" destOrd="0" presId="urn:microsoft.com/office/officeart/2008/layout/HalfCircleOrganizationChart"/>
    <dgm:cxn modelId="{B2535ED7-6C19-48EF-A7B2-85F9583061B4}" type="presOf" srcId="{4B8CD82F-C172-4EB1-B959-508A12ABE50C}" destId="{24B6BD89-BBCC-4507-8DD7-02E30B46C824}" srcOrd="1" destOrd="0" presId="urn:microsoft.com/office/officeart/2008/layout/HalfCircleOrganizationChart"/>
    <dgm:cxn modelId="{9037C9AB-DB38-4749-BE06-39DEDBB3978D}" srcId="{D9DFCBB6-B931-4748-8992-CC11622D4211}" destId="{A611179D-0013-49A0-809E-4C75019DD4D7}" srcOrd="1" destOrd="0" parTransId="{7985B230-70F9-49BF-ABD8-E17ADE1E0FD0}" sibTransId="{9A905321-E9CC-4FFC-B025-63B03400839F}"/>
    <dgm:cxn modelId="{71C89B26-CCB0-42FC-B48F-8F8E668D8968}" type="presOf" srcId="{9B467BEF-8918-405D-AED1-0194A77802D2}" destId="{247AFB16-FD9F-4155-8947-3B0FDF06EC6E}" srcOrd="0" destOrd="0" presId="urn:microsoft.com/office/officeart/2008/layout/HalfCircleOrganizationChart"/>
    <dgm:cxn modelId="{67D5F37A-248B-4F8A-9BDA-95F7EBA3FA55}" type="presOf" srcId="{D9DFCBB6-B931-4748-8992-CC11622D4211}" destId="{490A20F2-A71F-486C-BC4E-F40C1A202EC7}" srcOrd="0" destOrd="0" presId="urn:microsoft.com/office/officeart/2008/layout/HalfCircleOrganizationChart"/>
    <dgm:cxn modelId="{1CEE7C68-ACC4-4B84-948A-5D19D944E967}" srcId="{E802113B-403F-4C40-A29C-18E72465E789}" destId="{FEE77CD2-EA1D-410F-B729-D5E58222D576}" srcOrd="1" destOrd="0" parTransId="{A8682F56-EFBE-474C-9B1B-B6FC1B787CCB}" sibTransId="{040C05E5-DD1C-4871-AF68-D1630D5187F1}"/>
    <dgm:cxn modelId="{003BFE8C-B749-43FA-8C95-1D8E91435559}" type="presOf" srcId="{4B8CD82F-C172-4EB1-B959-508A12ABE50C}" destId="{02C1265A-4B9F-415F-B917-3C195BC0CA08}" srcOrd="0" destOrd="0" presId="urn:microsoft.com/office/officeart/2008/layout/HalfCircleOrganizationChart"/>
    <dgm:cxn modelId="{60B94436-9359-4732-8F03-D817B90DD4BE}" type="presOf" srcId="{A611179D-0013-49A0-809E-4C75019DD4D7}" destId="{9F0FD580-673D-4051-BBD8-714086202EB0}" srcOrd="1" destOrd="0" presId="urn:microsoft.com/office/officeart/2008/layout/HalfCircleOrganizationChart"/>
    <dgm:cxn modelId="{52CCE7A7-DE11-46CF-9D22-F3E40245BD09}" srcId="{E802113B-403F-4C40-A29C-18E72465E789}" destId="{9D4F7A24-7D97-4EB1-9741-4017BB4D44C4}" srcOrd="2" destOrd="0" parTransId="{188D5027-0739-4907-9AC6-26BF44DB80F5}" sibTransId="{45681450-3062-40DA-8C3E-E5D198265703}"/>
    <dgm:cxn modelId="{B032EF63-A3F3-40FD-BF83-A0AB75E984E6}" type="presOf" srcId="{188D5027-0739-4907-9AC6-26BF44DB80F5}" destId="{494980C8-76A5-4D47-9696-B31C5AFF5149}" srcOrd="0" destOrd="0" presId="urn:microsoft.com/office/officeart/2008/layout/HalfCircleOrganizationChart"/>
    <dgm:cxn modelId="{AD6BF457-9E29-46ED-B5E2-4DDDAD4688A5}" srcId="{AF291823-BC7A-42A5-8F0A-EEDD6C7701E6}" destId="{E802113B-403F-4C40-A29C-18E72465E789}" srcOrd="0" destOrd="0" parTransId="{8820B77A-A6F1-4A40-9657-587F36EE974A}" sibTransId="{578C2461-A31F-404A-95A2-2A9554DFB3EF}"/>
    <dgm:cxn modelId="{99B9E48F-FCE3-44DF-AE2C-0B90D716F541}" type="presOf" srcId="{E802113B-403F-4C40-A29C-18E72465E789}" destId="{C494E8F0-5A38-47B5-BBCC-F4A8180EA6AD}" srcOrd="0" destOrd="0" presId="urn:microsoft.com/office/officeart/2008/layout/HalfCircleOrganizationChart"/>
    <dgm:cxn modelId="{B07DD832-D3DF-4E1F-AEA3-9FA6C39DF606}" type="presOf" srcId="{AF291823-BC7A-42A5-8F0A-EEDD6C7701E6}" destId="{A8822679-D429-4B0F-9193-941020ACC3F4}" srcOrd="0" destOrd="0" presId="urn:microsoft.com/office/officeart/2008/layout/HalfCircleOrganizationChart"/>
    <dgm:cxn modelId="{B5E5FB16-8E25-4BFF-B4F2-F1B13A010717}" type="presOf" srcId="{82B6E817-B897-4D18-A619-2B01252A3490}" destId="{2E244CDA-3177-416B-B2EE-23A0F6AD968B}" srcOrd="0" destOrd="0" presId="urn:microsoft.com/office/officeart/2008/layout/HalfCircleOrganizationChart"/>
    <dgm:cxn modelId="{B752F675-301E-40F9-8521-ED49461C73BB}" type="presParOf" srcId="{A8822679-D429-4B0F-9193-941020ACC3F4}" destId="{9CA97F98-1F84-436E-9A9A-FCFD5E26D5FB}" srcOrd="0" destOrd="0" presId="urn:microsoft.com/office/officeart/2008/layout/HalfCircleOrganizationChart"/>
    <dgm:cxn modelId="{621EBE9C-46B8-44F1-8294-7E2C31BCE17B}" type="presParOf" srcId="{9CA97F98-1F84-436E-9A9A-FCFD5E26D5FB}" destId="{DCCC0045-6E7E-461F-B55B-35675D0F8D47}" srcOrd="0" destOrd="0" presId="urn:microsoft.com/office/officeart/2008/layout/HalfCircleOrganizationChart"/>
    <dgm:cxn modelId="{039EECC9-5DF2-4CAB-911F-7E9B40D5F3F3}" type="presParOf" srcId="{DCCC0045-6E7E-461F-B55B-35675D0F8D47}" destId="{C494E8F0-5A38-47B5-BBCC-F4A8180EA6AD}" srcOrd="0" destOrd="0" presId="urn:microsoft.com/office/officeart/2008/layout/HalfCircleOrganizationChart"/>
    <dgm:cxn modelId="{20694080-9958-4330-90F0-F6AA66799E69}" type="presParOf" srcId="{DCCC0045-6E7E-461F-B55B-35675D0F8D47}" destId="{9A31932E-BAE6-44B6-B1A3-FD5BDB0170B8}" srcOrd="1" destOrd="0" presId="urn:microsoft.com/office/officeart/2008/layout/HalfCircleOrganizationChart"/>
    <dgm:cxn modelId="{B2A7B311-FA39-4D86-9EBF-6E1A2C0E1B57}" type="presParOf" srcId="{DCCC0045-6E7E-461F-B55B-35675D0F8D47}" destId="{09EC377B-BD7B-4DF8-A627-6E5D2CE84B2B}" srcOrd="2" destOrd="0" presId="urn:microsoft.com/office/officeart/2008/layout/HalfCircleOrganizationChart"/>
    <dgm:cxn modelId="{D9C0946F-9233-4FEA-B523-F67E3181B4C5}" type="presParOf" srcId="{DCCC0045-6E7E-461F-B55B-35675D0F8D47}" destId="{E472CDB5-3CEB-4A25-8BE1-B0E14BA4BD0B}" srcOrd="3" destOrd="0" presId="urn:microsoft.com/office/officeart/2008/layout/HalfCircleOrganizationChart"/>
    <dgm:cxn modelId="{6F2137FA-5DA5-4391-84BE-651195AB4CCE}" type="presParOf" srcId="{9CA97F98-1F84-436E-9A9A-FCFD5E26D5FB}" destId="{01921FCF-7488-41A6-AA19-5000087DCD71}" srcOrd="1" destOrd="0" presId="urn:microsoft.com/office/officeart/2008/layout/HalfCircleOrganizationChart"/>
    <dgm:cxn modelId="{2A89F069-271F-4D78-85B4-5852EA5B69E7}" type="presParOf" srcId="{01921FCF-7488-41A6-AA19-5000087DCD71}" destId="{2E244CDA-3177-416B-B2EE-23A0F6AD968B}" srcOrd="0" destOrd="0" presId="urn:microsoft.com/office/officeart/2008/layout/HalfCircleOrganizationChart"/>
    <dgm:cxn modelId="{6F616BA5-6DB1-47B3-89ED-612F12F413DC}" type="presParOf" srcId="{01921FCF-7488-41A6-AA19-5000087DCD71}" destId="{3ECBEAF4-A252-47E0-8A09-2F34F501A1FC}" srcOrd="1" destOrd="0" presId="urn:microsoft.com/office/officeart/2008/layout/HalfCircleOrganizationChart"/>
    <dgm:cxn modelId="{21EED93F-275D-4B46-9388-5F3BCA577988}" type="presParOf" srcId="{3ECBEAF4-A252-47E0-8A09-2F34F501A1FC}" destId="{7A24E6BF-52E1-498C-9E7E-DD6C6A084CE4}" srcOrd="0" destOrd="0" presId="urn:microsoft.com/office/officeart/2008/layout/HalfCircleOrganizationChart"/>
    <dgm:cxn modelId="{99E50B02-4303-4DAF-9885-4ED640E9474B}" type="presParOf" srcId="{7A24E6BF-52E1-498C-9E7E-DD6C6A084CE4}" destId="{490A20F2-A71F-486C-BC4E-F40C1A202EC7}" srcOrd="0" destOrd="0" presId="urn:microsoft.com/office/officeart/2008/layout/HalfCircleOrganizationChart"/>
    <dgm:cxn modelId="{F50765CF-F3E3-4D52-B3D7-4476A10C9492}" type="presParOf" srcId="{7A24E6BF-52E1-498C-9E7E-DD6C6A084CE4}" destId="{DB228AF4-428F-4F94-801A-4A9F5101F290}" srcOrd="1" destOrd="0" presId="urn:microsoft.com/office/officeart/2008/layout/HalfCircleOrganizationChart"/>
    <dgm:cxn modelId="{8E37E00C-B0C6-439D-8216-7F810C6B1A60}" type="presParOf" srcId="{7A24E6BF-52E1-498C-9E7E-DD6C6A084CE4}" destId="{D467D81E-BA77-44D1-B8DD-3CA07972090F}" srcOrd="2" destOrd="0" presId="urn:microsoft.com/office/officeart/2008/layout/HalfCircleOrganizationChart"/>
    <dgm:cxn modelId="{93E7056D-5CD2-4397-9C7D-A7996AE7E747}" type="presParOf" srcId="{7A24E6BF-52E1-498C-9E7E-DD6C6A084CE4}" destId="{CD96463C-A849-44E8-BD83-34CAEFB3D760}" srcOrd="3" destOrd="0" presId="urn:microsoft.com/office/officeart/2008/layout/HalfCircleOrganizationChart"/>
    <dgm:cxn modelId="{3B3FFB20-4589-45BD-97D9-82DE161996A4}" type="presParOf" srcId="{3ECBEAF4-A252-47E0-8A09-2F34F501A1FC}" destId="{A46DB321-1A85-4FEF-89AC-2B978E2990FD}" srcOrd="1" destOrd="0" presId="urn:microsoft.com/office/officeart/2008/layout/HalfCircleOrganizationChart"/>
    <dgm:cxn modelId="{A616CE24-86F3-41BD-8019-D5CD27B10546}" type="presParOf" srcId="{A46DB321-1A85-4FEF-89AC-2B978E2990FD}" destId="{F4AFB77C-39D2-4B52-AB37-C1794BF3A86E}" srcOrd="0" destOrd="0" presId="urn:microsoft.com/office/officeart/2008/layout/HalfCircleOrganizationChart"/>
    <dgm:cxn modelId="{4C7AAF7A-22F8-48A3-8023-8D56A323D1C4}" type="presParOf" srcId="{A46DB321-1A85-4FEF-89AC-2B978E2990FD}" destId="{919F6170-2FB0-4EA3-952B-5533462C7237}" srcOrd="1" destOrd="0" presId="urn:microsoft.com/office/officeart/2008/layout/HalfCircleOrganizationChart"/>
    <dgm:cxn modelId="{BF06BD88-258A-4C84-8EF5-EFA2F37ADFBD}" type="presParOf" srcId="{919F6170-2FB0-4EA3-952B-5533462C7237}" destId="{11917DCA-91F0-4AFB-987D-E38B83455867}" srcOrd="0" destOrd="0" presId="urn:microsoft.com/office/officeart/2008/layout/HalfCircleOrganizationChart"/>
    <dgm:cxn modelId="{2AF766CE-FAEE-4750-8851-40F30427B1F2}" type="presParOf" srcId="{11917DCA-91F0-4AFB-987D-E38B83455867}" destId="{3F8E66B0-8EF7-41C8-B526-80E1D7CE6411}" srcOrd="0" destOrd="0" presId="urn:microsoft.com/office/officeart/2008/layout/HalfCircleOrganizationChart"/>
    <dgm:cxn modelId="{822B5D10-D25D-4FE8-A8DC-855BBDB62CD8}" type="presParOf" srcId="{11917DCA-91F0-4AFB-987D-E38B83455867}" destId="{BB4DBB9A-C60F-40EE-A532-37BCA75FC988}" srcOrd="1" destOrd="0" presId="urn:microsoft.com/office/officeart/2008/layout/HalfCircleOrganizationChart"/>
    <dgm:cxn modelId="{66A0624F-895C-4A51-9BF6-F4BD612691FB}" type="presParOf" srcId="{11917DCA-91F0-4AFB-987D-E38B83455867}" destId="{24EA16B4-E1AA-449B-8915-CF5B9A397613}" srcOrd="2" destOrd="0" presId="urn:microsoft.com/office/officeart/2008/layout/HalfCircleOrganizationChart"/>
    <dgm:cxn modelId="{2856855D-713F-4871-86FD-5F36F743B53C}" type="presParOf" srcId="{11917DCA-91F0-4AFB-987D-E38B83455867}" destId="{A247DAA5-DAF6-4F43-B0AD-F7BE3507DE1B}" srcOrd="3" destOrd="0" presId="urn:microsoft.com/office/officeart/2008/layout/HalfCircleOrganizationChart"/>
    <dgm:cxn modelId="{A118EED9-ED23-47D2-BE8F-349F369E6C2E}" type="presParOf" srcId="{919F6170-2FB0-4EA3-952B-5533462C7237}" destId="{D0BA33F9-0C18-4A22-B4A9-81921A9B476D}" srcOrd="1" destOrd="0" presId="urn:microsoft.com/office/officeart/2008/layout/HalfCircleOrganizationChart"/>
    <dgm:cxn modelId="{DF7E48DF-6D10-46FF-8E1B-BCB828874CC8}" type="presParOf" srcId="{919F6170-2FB0-4EA3-952B-5533462C7237}" destId="{255E9A29-181D-4B3A-8FA9-10CF14B948A3}" srcOrd="2" destOrd="0" presId="urn:microsoft.com/office/officeart/2008/layout/HalfCircleOrganizationChart"/>
    <dgm:cxn modelId="{6DC5B414-4AC1-4305-8D06-C86D4F1362CE}" type="presParOf" srcId="{A46DB321-1A85-4FEF-89AC-2B978E2990FD}" destId="{D1A66586-68F1-45D6-8943-BC8464BC598F}" srcOrd="2" destOrd="0" presId="urn:microsoft.com/office/officeart/2008/layout/HalfCircleOrganizationChart"/>
    <dgm:cxn modelId="{BC30AE44-BACE-43EA-9132-46B3E5C37874}" type="presParOf" srcId="{A46DB321-1A85-4FEF-89AC-2B978E2990FD}" destId="{112D48A6-EC4B-4C15-A7CA-851813D81357}" srcOrd="3" destOrd="0" presId="urn:microsoft.com/office/officeart/2008/layout/HalfCircleOrganizationChart"/>
    <dgm:cxn modelId="{28257050-442F-4049-9994-5844C757EEAD}" type="presParOf" srcId="{112D48A6-EC4B-4C15-A7CA-851813D81357}" destId="{0850AEBB-C566-4848-B156-CE98ED7830BC}" srcOrd="0" destOrd="0" presId="urn:microsoft.com/office/officeart/2008/layout/HalfCircleOrganizationChart"/>
    <dgm:cxn modelId="{8D847FBC-4364-487F-9568-C5BB4B364CC1}" type="presParOf" srcId="{0850AEBB-C566-4848-B156-CE98ED7830BC}" destId="{A0BCA5F3-E3FE-48DB-BEC9-F91E7E64C33D}" srcOrd="0" destOrd="0" presId="urn:microsoft.com/office/officeart/2008/layout/HalfCircleOrganizationChart"/>
    <dgm:cxn modelId="{171E72D4-F13A-4BB4-B7FE-6D4A8C5C4DC1}" type="presParOf" srcId="{0850AEBB-C566-4848-B156-CE98ED7830BC}" destId="{B87948AA-F17E-4FCE-B576-B9A423371C64}" srcOrd="1" destOrd="0" presId="urn:microsoft.com/office/officeart/2008/layout/HalfCircleOrganizationChart"/>
    <dgm:cxn modelId="{1670B076-0034-44DF-BC32-1598594BB3B7}" type="presParOf" srcId="{0850AEBB-C566-4848-B156-CE98ED7830BC}" destId="{C35EC4CF-3B16-408B-A21A-946AEE3F8FF2}" srcOrd="2" destOrd="0" presId="urn:microsoft.com/office/officeart/2008/layout/HalfCircleOrganizationChart"/>
    <dgm:cxn modelId="{40065DB1-8963-41F3-BBB0-4230710DFAC1}" type="presParOf" srcId="{0850AEBB-C566-4848-B156-CE98ED7830BC}" destId="{9F0FD580-673D-4051-BBD8-714086202EB0}" srcOrd="3" destOrd="0" presId="urn:microsoft.com/office/officeart/2008/layout/HalfCircleOrganizationChart"/>
    <dgm:cxn modelId="{EED8BE5D-D99F-436B-AD40-006B995219C8}" type="presParOf" srcId="{112D48A6-EC4B-4C15-A7CA-851813D81357}" destId="{C0C343A6-0DB4-479E-B9B8-813BD58B3720}" srcOrd="1" destOrd="0" presId="urn:microsoft.com/office/officeart/2008/layout/HalfCircleOrganizationChart"/>
    <dgm:cxn modelId="{47A98D8D-A902-401B-9B67-F9BFABEDF805}" type="presParOf" srcId="{112D48A6-EC4B-4C15-A7CA-851813D81357}" destId="{A95AE16C-DC1E-4B28-8B79-00B3507D395E}" srcOrd="2" destOrd="0" presId="urn:microsoft.com/office/officeart/2008/layout/HalfCircleOrganizationChart"/>
    <dgm:cxn modelId="{058E3673-894E-4A70-B93E-02E17794AD13}" type="presParOf" srcId="{3ECBEAF4-A252-47E0-8A09-2F34F501A1FC}" destId="{7B1AAE8D-3C19-4652-B6D9-1B370D4DA5F6}" srcOrd="2" destOrd="0" presId="urn:microsoft.com/office/officeart/2008/layout/HalfCircleOrganizationChart"/>
    <dgm:cxn modelId="{1574ABC8-F24E-49A6-BFFE-62A77A3D8F2E}" type="presParOf" srcId="{01921FCF-7488-41A6-AA19-5000087DCD71}" destId="{2A91E27A-6F2D-4C30-A32D-DE5E4F92BE76}" srcOrd="2" destOrd="0" presId="urn:microsoft.com/office/officeart/2008/layout/HalfCircleOrganizationChart"/>
    <dgm:cxn modelId="{FA0539CE-59CA-4BCB-A49F-AFB526E1EB91}" type="presParOf" srcId="{01921FCF-7488-41A6-AA19-5000087DCD71}" destId="{4495E092-EC38-47F2-B1CA-A3AD4D3A1A0F}" srcOrd="3" destOrd="0" presId="urn:microsoft.com/office/officeart/2008/layout/HalfCircleOrganizationChart"/>
    <dgm:cxn modelId="{92A65FC7-7082-4F22-99D7-1FF4F8560B25}" type="presParOf" srcId="{4495E092-EC38-47F2-B1CA-A3AD4D3A1A0F}" destId="{8ECD3FD3-8270-4109-949C-B02B24D552DE}" srcOrd="0" destOrd="0" presId="urn:microsoft.com/office/officeart/2008/layout/HalfCircleOrganizationChart"/>
    <dgm:cxn modelId="{8025986A-9609-4D2B-A080-00B6A3EEBFFD}" type="presParOf" srcId="{8ECD3FD3-8270-4109-949C-B02B24D552DE}" destId="{712B1F74-5105-4CAE-8571-ADF2EC98BABC}" srcOrd="0" destOrd="0" presId="urn:microsoft.com/office/officeart/2008/layout/HalfCircleOrganizationChart"/>
    <dgm:cxn modelId="{B3FA741A-1DDC-4515-BC3D-E83CF578F553}" type="presParOf" srcId="{8ECD3FD3-8270-4109-949C-B02B24D552DE}" destId="{F91F1B3A-5324-4401-8B93-A61A098E545D}" srcOrd="1" destOrd="0" presId="urn:microsoft.com/office/officeart/2008/layout/HalfCircleOrganizationChart"/>
    <dgm:cxn modelId="{FDEF4F85-F117-423F-B35A-CB1380B19977}" type="presParOf" srcId="{8ECD3FD3-8270-4109-949C-B02B24D552DE}" destId="{0831ED3E-2DC9-444F-B1F9-FDE469B6B71D}" srcOrd="2" destOrd="0" presId="urn:microsoft.com/office/officeart/2008/layout/HalfCircleOrganizationChart"/>
    <dgm:cxn modelId="{54411D0D-243B-4D6D-A250-3FD62E477392}" type="presParOf" srcId="{8ECD3FD3-8270-4109-949C-B02B24D552DE}" destId="{8B08BDBC-7DAB-4274-B767-B9E724399643}" srcOrd="3" destOrd="0" presId="urn:microsoft.com/office/officeart/2008/layout/HalfCircleOrganizationChart"/>
    <dgm:cxn modelId="{F8625AE6-A8A6-47D4-B16F-F615EAB64377}" type="presParOf" srcId="{4495E092-EC38-47F2-B1CA-A3AD4D3A1A0F}" destId="{998CA334-0DE7-4D22-9A48-F8DF42AED983}" srcOrd="1" destOrd="0" presId="urn:microsoft.com/office/officeart/2008/layout/HalfCircleOrganizationChart"/>
    <dgm:cxn modelId="{69EC449E-B636-4AF3-802A-2C0648565F41}" type="presParOf" srcId="{998CA334-0DE7-4D22-9A48-F8DF42AED983}" destId="{C252A592-D4EE-419F-9D15-42CBC202A8EC}" srcOrd="0" destOrd="0" presId="urn:microsoft.com/office/officeart/2008/layout/HalfCircleOrganizationChart"/>
    <dgm:cxn modelId="{D4E01451-AF69-4E64-B9EA-81FF8C968C5B}" type="presParOf" srcId="{998CA334-0DE7-4D22-9A48-F8DF42AED983}" destId="{21592910-7814-4EB3-97A2-F46CBBBA75BE}" srcOrd="1" destOrd="0" presId="urn:microsoft.com/office/officeart/2008/layout/HalfCircleOrganizationChart"/>
    <dgm:cxn modelId="{BEE8DD94-7CB3-4676-902F-144293DD4DDF}" type="presParOf" srcId="{21592910-7814-4EB3-97A2-F46CBBBA75BE}" destId="{EBD18B80-81A8-48FF-AAAE-BA5F97FBCFCA}" srcOrd="0" destOrd="0" presId="urn:microsoft.com/office/officeart/2008/layout/HalfCircleOrganizationChart"/>
    <dgm:cxn modelId="{5664769C-2A2D-4488-A137-77592D6245F8}" type="presParOf" srcId="{EBD18B80-81A8-48FF-AAAE-BA5F97FBCFCA}" destId="{02C1265A-4B9F-415F-B917-3C195BC0CA08}" srcOrd="0" destOrd="0" presId="urn:microsoft.com/office/officeart/2008/layout/HalfCircleOrganizationChart"/>
    <dgm:cxn modelId="{2861C4F9-F315-4E84-8D48-82B0AE528C84}" type="presParOf" srcId="{EBD18B80-81A8-48FF-AAAE-BA5F97FBCFCA}" destId="{39AB51F4-4771-4884-B705-13D0332AE405}" srcOrd="1" destOrd="0" presId="urn:microsoft.com/office/officeart/2008/layout/HalfCircleOrganizationChart"/>
    <dgm:cxn modelId="{49FB4155-4FE3-447C-9CC8-7CFB81EEDF72}" type="presParOf" srcId="{EBD18B80-81A8-48FF-AAAE-BA5F97FBCFCA}" destId="{7BED1F60-C69D-430A-A62F-C27D3351F837}" srcOrd="2" destOrd="0" presId="urn:microsoft.com/office/officeart/2008/layout/HalfCircleOrganizationChart"/>
    <dgm:cxn modelId="{0DE4DD14-A3D7-4F2F-A62A-D7B377DBD6E1}" type="presParOf" srcId="{EBD18B80-81A8-48FF-AAAE-BA5F97FBCFCA}" destId="{24B6BD89-BBCC-4507-8DD7-02E30B46C824}" srcOrd="3" destOrd="0" presId="urn:microsoft.com/office/officeart/2008/layout/HalfCircleOrganizationChart"/>
    <dgm:cxn modelId="{19B6BBD5-5242-4BE6-9670-23FCCA28F2C7}" type="presParOf" srcId="{21592910-7814-4EB3-97A2-F46CBBBA75BE}" destId="{CEDABDA9-FD2B-4AC7-9A08-4965DE282CBF}" srcOrd="1" destOrd="0" presId="urn:microsoft.com/office/officeart/2008/layout/HalfCircleOrganizationChart"/>
    <dgm:cxn modelId="{42ECCD49-F757-4AAC-8482-43F2CE4495F3}" type="presParOf" srcId="{21592910-7814-4EB3-97A2-F46CBBBA75BE}" destId="{C474156B-5212-45CC-BBAF-945C8FA2082F}" srcOrd="2" destOrd="0" presId="urn:microsoft.com/office/officeart/2008/layout/HalfCircleOrganizationChart"/>
    <dgm:cxn modelId="{7A22B569-F892-47BF-BC23-37D2E98A66F6}" type="presParOf" srcId="{998CA334-0DE7-4D22-9A48-F8DF42AED983}" destId="{A70E0A77-BEDF-472A-84FB-F83E24BB4454}" srcOrd="2" destOrd="0" presId="urn:microsoft.com/office/officeart/2008/layout/HalfCircleOrganizationChart"/>
    <dgm:cxn modelId="{ACE4BB3F-11BF-4819-AC85-0A54A96BDC37}" type="presParOf" srcId="{998CA334-0DE7-4D22-9A48-F8DF42AED983}" destId="{37E4FB79-9F25-418F-8DD7-DCBA0420CB39}" srcOrd="3" destOrd="0" presId="urn:microsoft.com/office/officeart/2008/layout/HalfCircleOrganizationChart"/>
    <dgm:cxn modelId="{B0E179D8-C4D1-49F8-B1E4-95B64E574BDD}" type="presParOf" srcId="{37E4FB79-9F25-418F-8DD7-DCBA0420CB39}" destId="{12CA96D4-1960-4607-BE76-DAFE751ACEB6}" srcOrd="0" destOrd="0" presId="urn:microsoft.com/office/officeart/2008/layout/HalfCircleOrganizationChart"/>
    <dgm:cxn modelId="{0BDEC82E-16A4-4F99-AAC5-BC6C5D7C2DDB}" type="presParOf" srcId="{12CA96D4-1960-4607-BE76-DAFE751ACEB6}" destId="{E4AD0FB0-D9CB-48BE-9D71-ED13F22CF813}" srcOrd="0" destOrd="0" presId="urn:microsoft.com/office/officeart/2008/layout/HalfCircleOrganizationChart"/>
    <dgm:cxn modelId="{9A598621-797F-4DFA-9402-51867CD11C3D}" type="presParOf" srcId="{12CA96D4-1960-4607-BE76-DAFE751ACEB6}" destId="{44116AFD-CB4D-4AD2-B779-26B8F22DBB02}" srcOrd="1" destOrd="0" presId="urn:microsoft.com/office/officeart/2008/layout/HalfCircleOrganizationChart"/>
    <dgm:cxn modelId="{5B3ADB3B-F788-4950-94EC-3905EDF0A4FB}" type="presParOf" srcId="{12CA96D4-1960-4607-BE76-DAFE751ACEB6}" destId="{878EC8AE-7500-430B-9262-C5CF9C5780D6}" srcOrd="2" destOrd="0" presId="urn:microsoft.com/office/officeart/2008/layout/HalfCircleOrganizationChart"/>
    <dgm:cxn modelId="{9B5767DA-ED0F-44A5-8BD1-C9BD4B299467}" type="presParOf" srcId="{12CA96D4-1960-4607-BE76-DAFE751ACEB6}" destId="{662C0D90-96B4-42E9-97A7-06AF7F30E34E}" srcOrd="3" destOrd="0" presId="urn:microsoft.com/office/officeart/2008/layout/HalfCircleOrganizationChart"/>
    <dgm:cxn modelId="{C5E0EFA4-8E07-4EFC-9BAA-54F80AC7D157}" type="presParOf" srcId="{37E4FB79-9F25-418F-8DD7-DCBA0420CB39}" destId="{1F515605-DFB6-4E56-BA95-A1D18A524822}" srcOrd="1" destOrd="0" presId="urn:microsoft.com/office/officeart/2008/layout/HalfCircleOrganizationChart"/>
    <dgm:cxn modelId="{99659252-270F-44B6-B473-E5C01605DEBA}" type="presParOf" srcId="{37E4FB79-9F25-418F-8DD7-DCBA0420CB39}" destId="{9AB4EABE-C38A-4CF8-83CD-62A2F5773E0B}" srcOrd="2" destOrd="0" presId="urn:microsoft.com/office/officeart/2008/layout/HalfCircleOrganizationChart"/>
    <dgm:cxn modelId="{3AD64587-1DFC-494B-8B53-1B035B4FADA7}" type="presParOf" srcId="{4495E092-EC38-47F2-B1CA-A3AD4D3A1A0F}" destId="{69AE3AC8-861C-4D95-A249-FF1165520457}" srcOrd="2" destOrd="0" presId="urn:microsoft.com/office/officeart/2008/layout/HalfCircleOrganizationChart"/>
    <dgm:cxn modelId="{881AB350-BAFF-48C6-B684-9F7BDB9D477B}" type="presParOf" srcId="{01921FCF-7488-41A6-AA19-5000087DCD71}" destId="{494980C8-76A5-4D47-9696-B31C5AFF5149}" srcOrd="4" destOrd="0" presId="urn:microsoft.com/office/officeart/2008/layout/HalfCircleOrganizationChart"/>
    <dgm:cxn modelId="{18284E22-2B81-48A3-82CB-98BDC8FFE39C}" type="presParOf" srcId="{01921FCF-7488-41A6-AA19-5000087DCD71}" destId="{A0750B52-EFEB-423A-828F-7058D9EB2A0A}" srcOrd="5" destOrd="0" presId="urn:microsoft.com/office/officeart/2008/layout/HalfCircleOrganizationChart"/>
    <dgm:cxn modelId="{FA0BE3F2-9CA4-4E39-BC40-2AF1BF85EE42}" type="presParOf" srcId="{A0750B52-EFEB-423A-828F-7058D9EB2A0A}" destId="{73B9095E-4909-42F1-9A14-665ECDF74798}" srcOrd="0" destOrd="0" presId="urn:microsoft.com/office/officeart/2008/layout/HalfCircleOrganizationChart"/>
    <dgm:cxn modelId="{2A4DF5CE-2D6B-4D9F-A2D7-59B2842AC65A}" type="presParOf" srcId="{73B9095E-4909-42F1-9A14-665ECDF74798}" destId="{E00220FE-34E4-44A8-BD0C-5A44BBF0674D}" srcOrd="0" destOrd="0" presId="urn:microsoft.com/office/officeart/2008/layout/HalfCircleOrganizationChart"/>
    <dgm:cxn modelId="{FA7C879D-CF75-41D5-939F-BFBC96821EB7}" type="presParOf" srcId="{73B9095E-4909-42F1-9A14-665ECDF74798}" destId="{CA95CD6A-3B59-4E9D-A070-53516E98324E}" srcOrd="1" destOrd="0" presId="urn:microsoft.com/office/officeart/2008/layout/HalfCircleOrganizationChart"/>
    <dgm:cxn modelId="{C59F843A-D743-4F2A-814C-478FC2C6D90E}" type="presParOf" srcId="{73B9095E-4909-42F1-9A14-665ECDF74798}" destId="{8075A78E-F0E9-40D7-B8C6-A44D3FB226B9}" srcOrd="2" destOrd="0" presId="urn:microsoft.com/office/officeart/2008/layout/HalfCircleOrganizationChart"/>
    <dgm:cxn modelId="{22D79E37-DBF1-4345-AE20-9CC927F88390}" type="presParOf" srcId="{73B9095E-4909-42F1-9A14-665ECDF74798}" destId="{E14C53CC-F3D9-46DD-A064-F3FBACF3A882}" srcOrd="3" destOrd="0" presId="urn:microsoft.com/office/officeart/2008/layout/HalfCircleOrganizationChart"/>
    <dgm:cxn modelId="{3166E7F5-5366-4FE6-AF61-9FB5D1E5782A}" type="presParOf" srcId="{A0750B52-EFEB-423A-828F-7058D9EB2A0A}" destId="{AE9E81AA-D44A-4F28-A4A7-0F5E12C7F21B}" srcOrd="1" destOrd="0" presId="urn:microsoft.com/office/officeart/2008/layout/HalfCircleOrganizationChart"/>
    <dgm:cxn modelId="{98B271B3-CD90-4DBA-AD0C-E62A6A7253AC}" type="presParOf" srcId="{AE9E81AA-D44A-4F28-A4A7-0F5E12C7F21B}" destId="{CA4E48A9-C5A3-49FE-8847-829A0DE98C81}" srcOrd="0" destOrd="0" presId="urn:microsoft.com/office/officeart/2008/layout/HalfCircleOrganizationChart"/>
    <dgm:cxn modelId="{7EC758FE-BEC5-40F6-A263-C6B15D8A375E}" type="presParOf" srcId="{AE9E81AA-D44A-4F28-A4A7-0F5E12C7F21B}" destId="{EA116FF0-52A7-4269-A001-062542752DDA}" srcOrd="1" destOrd="0" presId="urn:microsoft.com/office/officeart/2008/layout/HalfCircleOrganizationChart"/>
    <dgm:cxn modelId="{DDF0CBF8-DC3D-4EF8-A3EE-61B1C007E8AB}" type="presParOf" srcId="{EA116FF0-52A7-4269-A001-062542752DDA}" destId="{1C63DCEE-4FD5-4B4F-B729-360F3DA97E7B}" srcOrd="0" destOrd="0" presId="urn:microsoft.com/office/officeart/2008/layout/HalfCircleOrganizationChart"/>
    <dgm:cxn modelId="{C7403B56-2F4C-47F6-BF8F-E295FF977F5D}" type="presParOf" srcId="{1C63DCEE-4FD5-4B4F-B729-360F3DA97E7B}" destId="{90736C10-EC46-4B94-9D8C-1689A7F003B8}" srcOrd="0" destOrd="0" presId="urn:microsoft.com/office/officeart/2008/layout/HalfCircleOrganizationChart"/>
    <dgm:cxn modelId="{16F6DDC3-021D-4CDB-BAFB-7C4335AA5907}" type="presParOf" srcId="{1C63DCEE-4FD5-4B4F-B729-360F3DA97E7B}" destId="{02B0932D-B367-432A-BFCC-2480548E3519}" srcOrd="1" destOrd="0" presId="urn:microsoft.com/office/officeart/2008/layout/HalfCircleOrganizationChart"/>
    <dgm:cxn modelId="{A8FFBB16-7D8D-470B-915A-5832A1FA57FD}" type="presParOf" srcId="{1C63DCEE-4FD5-4B4F-B729-360F3DA97E7B}" destId="{47C2C621-FED2-4CCC-9BF1-AA3195A77E24}" srcOrd="2" destOrd="0" presId="urn:microsoft.com/office/officeart/2008/layout/HalfCircleOrganizationChart"/>
    <dgm:cxn modelId="{19539CBB-FCE5-43C6-A511-D7B5BA3BFBF3}" type="presParOf" srcId="{1C63DCEE-4FD5-4B4F-B729-360F3DA97E7B}" destId="{99989CB2-0873-455E-B87D-117E7633725F}" srcOrd="3" destOrd="0" presId="urn:microsoft.com/office/officeart/2008/layout/HalfCircleOrganizationChart"/>
    <dgm:cxn modelId="{3E110843-5EE5-4CF0-B989-77D4EC8CD256}" type="presParOf" srcId="{EA116FF0-52A7-4269-A001-062542752DDA}" destId="{D0C09034-DBD4-4512-9FE1-759EA8CE1AB4}" srcOrd="1" destOrd="0" presId="urn:microsoft.com/office/officeart/2008/layout/HalfCircleOrganizationChart"/>
    <dgm:cxn modelId="{D5939B6E-86A7-4120-96C3-0DF95D1341F5}" type="presParOf" srcId="{EA116FF0-52A7-4269-A001-062542752DDA}" destId="{A557444D-6789-493F-873B-78AA8E0F2169}" srcOrd="2" destOrd="0" presId="urn:microsoft.com/office/officeart/2008/layout/HalfCircleOrganizationChart"/>
    <dgm:cxn modelId="{70DC780C-7ACC-45BA-AE7D-47E9F60FA3FE}" type="presParOf" srcId="{AE9E81AA-D44A-4F28-A4A7-0F5E12C7F21B}" destId="{BDAF676E-6C66-42FA-8741-6BC00AEF1765}" srcOrd="2" destOrd="0" presId="urn:microsoft.com/office/officeart/2008/layout/HalfCircleOrganizationChart"/>
    <dgm:cxn modelId="{DDC5A3AE-50FF-4C22-9AC2-1AD60A4405B0}" type="presParOf" srcId="{AE9E81AA-D44A-4F28-A4A7-0F5E12C7F21B}" destId="{3B8B635A-6D23-46F5-9924-39282F92240D}" srcOrd="3" destOrd="0" presId="urn:microsoft.com/office/officeart/2008/layout/HalfCircleOrganizationChart"/>
    <dgm:cxn modelId="{A6CECE7B-A419-4596-8B26-4F9AD3D7FD30}" type="presParOf" srcId="{3B8B635A-6D23-46F5-9924-39282F92240D}" destId="{F16861CD-B10C-4BD1-9561-8B590CA40A19}" srcOrd="0" destOrd="0" presId="urn:microsoft.com/office/officeart/2008/layout/HalfCircleOrganizationChart"/>
    <dgm:cxn modelId="{CF4A63F1-7454-44EA-BB1A-25CA21231B61}" type="presParOf" srcId="{F16861CD-B10C-4BD1-9561-8B590CA40A19}" destId="{247AFB16-FD9F-4155-8947-3B0FDF06EC6E}" srcOrd="0" destOrd="0" presId="urn:microsoft.com/office/officeart/2008/layout/HalfCircleOrganizationChart"/>
    <dgm:cxn modelId="{6FE86514-9682-4591-92C6-2BBB7517E70E}" type="presParOf" srcId="{F16861CD-B10C-4BD1-9561-8B590CA40A19}" destId="{18C9369D-E17B-4C57-8D01-0E356F08CB08}" srcOrd="1" destOrd="0" presId="urn:microsoft.com/office/officeart/2008/layout/HalfCircleOrganizationChart"/>
    <dgm:cxn modelId="{5AF87657-B6EF-4409-A2D0-38FAAB5BB00F}" type="presParOf" srcId="{F16861CD-B10C-4BD1-9561-8B590CA40A19}" destId="{43FFAF69-B206-400F-8B49-B1EF4DCE3A6C}" srcOrd="2" destOrd="0" presId="urn:microsoft.com/office/officeart/2008/layout/HalfCircleOrganizationChart"/>
    <dgm:cxn modelId="{6562FE6F-6E18-462D-AB0B-4BD1A8109F64}" type="presParOf" srcId="{F16861CD-B10C-4BD1-9561-8B590CA40A19}" destId="{39C6C061-DBA2-4A1C-88DF-C45976CBAC08}" srcOrd="3" destOrd="0" presId="urn:microsoft.com/office/officeart/2008/layout/HalfCircleOrganizationChart"/>
    <dgm:cxn modelId="{7AB06202-090D-4BC2-B8DE-5C1E60CE2B45}" type="presParOf" srcId="{3B8B635A-6D23-46F5-9924-39282F92240D}" destId="{86C7F716-E123-4BB1-8883-3BAAD4853DD8}" srcOrd="1" destOrd="0" presId="urn:microsoft.com/office/officeart/2008/layout/HalfCircleOrganizationChart"/>
    <dgm:cxn modelId="{A7F2F1B0-8E44-42BD-8733-D89AD4A0EDC8}" type="presParOf" srcId="{3B8B635A-6D23-46F5-9924-39282F92240D}" destId="{CC9861D6-D87E-449B-8ACF-2DC33911ED23}" srcOrd="2" destOrd="0" presId="urn:microsoft.com/office/officeart/2008/layout/HalfCircleOrganizationChart"/>
    <dgm:cxn modelId="{2ACF3986-EAB8-43BE-A413-650D6D287DF2}" type="presParOf" srcId="{A0750B52-EFEB-423A-828F-7058D9EB2A0A}" destId="{18DAEB1D-3C3C-4123-ADA2-AFFBD764AD69}" srcOrd="2" destOrd="0" presId="urn:microsoft.com/office/officeart/2008/layout/HalfCircleOrganizationChart"/>
    <dgm:cxn modelId="{D600B881-C0F9-4B4E-AF40-99FFD1C4C104}" type="presParOf" srcId="{9CA97F98-1F84-436E-9A9A-FCFD5E26D5FB}" destId="{D94AC86D-7E7F-4F29-A858-2B01B88B14C9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AF676E-6C66-42FA-8741-6BC00AEF1765}">
      <dsp:nvSpPr>
        <dsp:cNvPr id="0" name=""/>
        <dsp:cNvSpPr/>
      </dsp:nvSpPr>
      <dsp:spPr>
        <a:xfrm>
          <a:off x="4482781" y="2017414"/>
          <a:ext cx="578111" cy="127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564"/>
              </a:lnTo>
              <a:lnTo>
                <a:pt x="578111" y="1276564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E48A9-C5A3-49FE-8847-829A0DE98C81}">
      <dsp:nvSpPr>
        <dsp:cNvPr id="0" name=""/>
        <dsp:cNvSpPr/>
      </dsp:nvSpPr>
      <dsp:spPr>
        <a:xfrm>
          <a:off x="4482781" y="2017414"/>
          <a:ext cx="578111" cy="91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568"/>
              </a:lnTo>
              <a:lnTo>
                <a:pt x="578111" y="91568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4980C8-76A5-4D47-9696-B31C5AFF5149}">
      <dsp:nvSpPr>
        <dsp:cNvPr id="0" name=""/>
        <dsp:cNvSpPr/>
      </dsp:nvSpPr>
      <dsp:spPr>
        <a:xfrm>
          <a:off x="2985964" y="836001"/>
          <a:ext cx="1496817" cy="346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662"/>
              </a:lnTo>
              <a:lnTo>
                <a:pt x="1496817" y="171662"/>
              </a:lnTo>
              <a:lnTo>
                <a:pt x="1496817" y="346908"/>
              </a:lnTo>
            </a:path>
          </a:pathLst>
        </a:custGeom>
        <a:noFill/>
        <a:ln w="4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E0A77-BEDF-472A-84FB-F83E24BB4454}">
      <dsp:nvSpPr>
        <dsp:cNvPr id="0" name=""/>
        <dsp:cNvSpPr/>
      </dsp:nvSpPr>
      <dsp:spPr>
        <a:xfrm>
          <a:off x="2651344" y="2020998"/>
          <a:ext cx="334619" cy="565962"/>
        </a:xfrm>
        <a:custGeom>
          <a:avLst/>
          <a:gdLst/>
          <a:ahLst/>
          <a:cxnLst/>
          <a:rect l="0" t="0" r="0" b="0"/>
          <a:pathLst>
            <a:path>
              <a:moveTo>
                <a:pt x="334619" y="0"/>
              </a:moveTo>
              <a:lnTo>
                <a:pt x="334619" y="565962"/>
              </a:lnTo>
              <a:lnTo>
                <a:pt x="0" y="565962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2A592-D4EE-419F-9D15-42CBC202A8EC}">
      <dsp:nvSpPr>
        <dsp:cNvPr id="0" name=""/>
        <dsp:cNvSpPr/>
      </dsp:nvSpPr>
      <dsp:spPr>
        <a:xfrm>
          <a:off x="2985964" y="2020998"/>
          <a:ext cx="403833" cy="565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5438"/>
              </a:lnTo>
              <a:lnTo>
                <a:pt x="403833" y="565438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1E27A-6F2D-4C30-A32D-DE5E4F92BE76}">
      <dsp:nvSpPr>
        <dsp:cNvPr id="0" name=""/>
        <dsp:cNvSpPr/>
      </dsp:nvSpPr>
      <dsp:spPr>
        <a:xfrm>
          <a:off x="2940244" y="836001"/>
          <a:ext cx="91440" cy="3504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491"/>
              </a:lnTo>
            </a:path>
          </a:pathLst>
        </a:custGeom>
        <a:noFill/>
        <a:ln w="4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A66586-68F1-45D6-8943-BC8464BC598F}">
      <dsp:nvSpPr>
        <dsp:cNvPr id="0" name=""/>
        <dsp:cNvSpPr/>
      </dsp:nvSpPr>
      <dsp:spPr>
        <a:xfrm>
          <a:off x="1151615" y="2017660"/>
          <a:ext cx="535241" cy="1404060"/>
        </a:xfrm>
        <a:custGeom>
          <a:avLst/>
          <a:gdLst/>
          <a:ahLst/>
          <a:cxnLst/>
          <a:rect l="0" t="0" r="0" b="0"/>
          <a:pathLst>
            <a:path>
              <a:moveTo>
                <a:pt x="535241" y="0"/>
              </a:moveTo>
              <a:lnTo>
                <a:pt x="535241" y="1404060"/>
              </a:lnTo>
              <a:lnTo>
                <a:pt x="0" y="1404060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AFB77C-39D2-4B52-AB37-C1794BF3A86E}">
      <dsp:nvSpPr>
        <dsp:cNvPr id="0" name=""/>
        <dsp:cNvSpPr/>
      </dsp:nvSpPr>
      <dsp:spPr>
        <a:xfrm>
          <a:off x="1151615" y="2017660"/>
          <a:ext cx="535241" cy="219064"/>
        </a:xfrm>
        <a:custGeom>
          <a:avLst/>
          <a:gdLst/>
          <a:ahLst/>
          <a:cxnLst/>
          <a:rect l="0" t="0" r="0" b="0"/>
          <a:pathLst>
            <a:path>
              <a:moveTo>
                <a:pt x="535241" y="0"/>
              </a:moveTo>
              <a:lnTo>
                <a:pt x="535241" y="219064"/>
              </a:lnTo>
              <a:lnTo>
                <a:pt x="0" y="219064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44CDA-3177-416B-B2EE-23A0F6AD968B}">
      <dsp:nvSpPr>
        <dsp:cNvPr id="0" name=""/>
        <dsp:cNvSpPr/>
      </dsp:nvSpPr>
      <dsp:spPr>
        <a:xfrm>
          <a:off x="1686857" y="836001"/>
          <a:ext cx="1299106" cy="347153"/>
        </a:xfrm>
        <a:custGeom>
          <a:avLst/>
          <a:gdLst/>
          <a:ahLst/>
          <a:cxnLst/>
          <a:rect l="0" t="0" r="0" b="0"/>
          <a:pathLst>
            <a:path>
              <a:moveTo>
                <a:pt x="1299106" y="0"/>
              </a:moveTo>
              <a:lnTo>
                <a:pt x="1299106" y="171907"/>
              </a:lnTo>
              <a:lnTo>
                <a:pt x="0" y="171907"/>
              </a:lnTo>
              <a:lnTo>
                <a:pt x="0" y="347153"/>
              </a:lnTo>
            </a:path>
          </a:pathLst>
        </a:custGeom>
        <a:noFill/>
        <a:ln w="4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31932E-BAE6-44B6-B1A3-FD5BDB0170B8}">
      <dsp:nvSpPr>
        <dsp:cNvPr id="0" name=""/>
        <dsp:cNvSpPr/>
      </dsp:nvSpPr>
      <dsp:spPr>
        <a:xfrm>
          <a:off x="2568712" y="1497"/>
          <a:ext cx="834504" cy="834504"/>
        </a:xfrm>
        <a:prstGeom prst="arc">
          <a:avLst>
            <a:gd name="adj1" fmla="val 13200000"/>
            <a:gd name="adj2" fmla="val 19200000"/>
          </a:avLst>
        </a:pr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C377B-BD7B-4DF8-A627-6E5D2CE84B2B}">
      <dsp:nvSpPr>
        <dsp:cNvPr id="0" name=""/>
        <dsp:cNvSpPr/>
      </dsp:nvSpPr>
      <dsp:spPr>
        <a:xfrm>
          <a:off x="2568712" y="1497"/>
          <a:ext cx="834504" cy="834504"/>
        </a:xfrm>
        <a:prstGeom prst="arc">
          <a:avLst>
            <a:gd name="adj1" fmla="val 2400000"/>
            <a:gd name="adj2" fmla="val 8400000"/>
          </a:avLst>
        </a:pr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4E8F0-5A38-47B5-BBCC-F4A8180EA6AD}">
      <dsp:nvSpPr>
        <dsp:cNvPr id="0" name=""/>
        <dsp:cNvSpPr/>
      </dsp:nvSpPr>
      <dsp:spPr>
        <a:xfrm>
          <a:off x="2151459" y="151708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cap="none" spc="0" dirty="0" smtClean="0">
              <a:ln w="11430"/>
              <a:solidFill>
                <a:schemeClr val="tx2">
                  <a:lumMod val="20000"/>
                  <a:lumOff val="8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rPr>
            <a:t>УРОК</a:t>
          </a:r>
          <a:endParaRPr lang="uk-UA" sz="2400" b="1" i="0" kern="1200" cap="none" spc="0" dirty="0">
            <a:ln w="11430"/>
            <a:solidFill>
              <a:schemeClr val="tx2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lbertus Extra Bold" pitchFamily="34" charset="0"/>
          </a:endParaRPr>
        </a:p>
      </dsp:txBody>
      <dsp:txXfrm>
        <a:off x="2151459" y="151708"/>
        <a:ext cx="1669008" cy="534082"/>
      </dsp:txXfrm>
    </dsp:sp>
    <dsp:sp modelId="{DB228AF4-428F-4F94-801A-4A9F5101F290}">
      <dsp:nvSpPr>
        <dsp:cNvPr id="0" name=""/>
        <dsp:cNvSpPr/>
      </dsp:nvSpPr>
      <dsp:spPr>
        <a:xfrm>
          <a:off x="1269605" y="1183155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D467D81E-BA77-44D1-B8DD-3CA07972090F}">
      <dsp:nvSpPr>
        <dsp:cNvPr id="0" name=""/>
        <dsp:cNvSpPr/>
      </dsp:nvSpPr>
      <dsp:spPr>
        <a:xfrm>
          <a:off x="1269605" y="1183155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90A20F2-A71F-486C-BC4E-F40C1A202EC7}">
      <dsp:nvSpPr>
        <dsp:cNvPr id="0" name=""/>
        <dsp:cNvSpPr/>
      </dsp:nvSpPr>
      <dsp:spPr>
        <a:xfrm>
          <a:off x="852353" y="1333366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7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852353" y="1333366"/>
        <a:ext cx="1669008" cy="534082"/>
      </dsp:txXfrm>
    </dsp:sp>
    <dsp:sp modelId="{BB4DBB9A-C60F-40EE-A532-37BCA75FC988}">
      <dsp:nvSpPr>
        <dsp:cNvPr id="0" name=""/>
        <dsp:cNvSpPr/>
      </dsp:nvSpPr>
      <dsp:spPr>
        <a:xfrm>
          <a:off x="417252" y="2086514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4EA16B4-E1AA-449B-8915-CF5B9A397613}">
      <dsp:nvSpPr>
        <dsp:cNvPr id="0" name=""/>
        <dsp:cNvSpPr/>
      </dsp:nvSpPr>
      <dsp:spPr>
        <a:xfrm>
          <a:off x="417252" y="2086514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3F8E66B0-8EF7-41C8-B526-80E1D7CE6411}">
      <dsp:nvSpPr>
        <dsp:cNvPr id="0" name=""/>
        <dsp:cNvSpPr/>
      </dsp:nvSpPr>
      <dsp:spPr>
        <a:xfrm>
          <a:off x="0" y="2236724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0" y="2236724"/>
        <a:ext cx="1669008" cy="534082"/>
      </dsp:txXfrm>
    </dsp:sp>
    <dsp:sp modelId="{B87948AA-F17E-4FCE-B576-B9A423371C64}">
      <dsp:nvSpPr>
        <dsp:cNvPr id="0" name=""/>
        <dsp:cNvSpPr/>
      </dsp:nvSpPr>
      <dsp:spPr>
        <a:xfrm>
          <a:off x="417252" y="3271510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C35EC4CF-3B16-408B-A21A-946AEE3F8FF2}">
      <dsp:nvSpPr>
        <dsp:cNvPr id="0" name=""/>
        <dsp:cNvSpPr/>
      </dsp:nvSpPr>
      <dsp:spPr>
        <a:xfrm>
          <a:off x="417252" y="3271510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A0BCA5F3-E3FE-48DB-BEC9-F91E7E64C33D}">
      <dsp:nvSpPr>
        <dsp:cNvPr id="0" name=""/>
        <dsp:cNvSpPr/>
      </dsp:nvSpPr>
      <dsp:spPr>
        <a:xfrm>
          <a:off x="0" y="3421720"/>
          <a:ext cx="1669008" cy="534082"/>
        </a:xfrm>
        <a:prstGeom prst="rect">
          <a:avLst/>
        </a:prstGeom>
        <a:noFill/>
        <a:ln w="11430" cap="flat" cmpd="sng" algn="ctr">
          <a:noFill/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0" y="3421720"/>
        <a:ext cx="1669008" cy="534082"/>
      </dsp:txXfrm>
    </dsp:sp>
    <dsp:sp modelId="{F91F1B3A-5324-4401-8B93-A61A098E545D}">
      <dsp:nvSpPr>
        <dsp:cNvPr id="0" name=""/>
        <dsp:cNvSpPr/>
      </dsp:nvSpPr>
      <dsp:spPr>
        <a:xfrm>
          <a:off x="2568712" y="1186493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831ED3E-2DC9-444F-B1F9-FDE469B6B71D}">
      <dsp:nvSpPr>
        <dsp:cNvPr id="0" name=""/>
        <dsp:cNvSpPr/>
      </dsp:nvSpPr>
      <dsp:spPr>
        <a:xfrm>
          <a:off x="2568712" y="1186493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12B1F74-5105-4CAE-8571-ADF2EC98BABC}">
      <dsp:nvSpPr>
        <dsp:cNvPr id="0" name=""/>
        <dsp:cNvSpPr/>
      </dsp:nvSpPr>
      <dsp:spPr>
        <a:xfrm>
          <a:off x="2151459" y="1336704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7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2151459" y="1336704"/>
        <a:ext cx="1669008" cy="534082"/>
      </dsp:txXfrm>
    </dsp:sp>
    <dsp:sp modelId="{39AB51F4-4771-4884-B705-13D0332AE405}">
      <dsp:nvSpPr>
        <dsp:cNvPr id="0" name=""/>
        <dsp:cNvSpPr/>
      </dsp:nvSpPr>
      <dsp:spPr>
        <a:xfrm>
          <a:off x="3289657" y="2436226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BED1F60-C69D-430A-A62F-C27D3351F837}">
      <dsp:nvSpPr>
        <dsp:cNvPr id="0" name=""/>
        <dsp:cNvSpPr/>
      </dsp:nvSpPr>
      <dsp:spPr>
        <a:xfrm>
          <a:off x="3289657" y="2436226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2C1265A-4B9F-415F-B917-3C195BC0CA08}">
      <dsp:nvSpPr>
        <dsp:cNvPr id="0" name=""/>
        <dsp:cNvSpPr/>
      </dsp:nvSpPr>
      <dsp:spPr>
        <a:xfrm>
          <a:off x="2872404" y="2586436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2872404" y="2586436"/>
        <a:ext cx="1669008" cy="534082"/>
      </dsp:txXfrm>
    </dsp:sp>
    <dsp:sp modelId="{44116AFD-CB4D-4AD2-B779-26B8F22DBB02}">
      <dsp:nvSpPr>
        <dsp:cNvPr id="0" name=""/>
        <dsp:cNvSpPr/>
      </dsp:nvSpPr>
      <dsp:spPr>
        <a:xfrm>
          <a:off x="1916980" y="2436749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78EC8AE-7500-430B-9262-C5CF9C5780D6}">
      <dsp:nvSpPr>
        <dsp:cNvPr id="0" name=""/>
        <dsp:cNvSpPr/>
      </dsp:nvSpPr>
      <dsp:spPr>
        <a:xfrm>
          <a:off x="1916980" y="2436749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E4AD0FB0-D9CB-48BE-9D71-ED13F22CF813}">
      <dsp:nvSpPr>
        <dsp:cNvPr id="0" name=""/>
        <dsp:cNvSpPr/>
      </dsp:nvSpPr>
      <dsp:spPr>
        <a:xfrm>
          <a:off x="1499728" y="2586960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1499728" y="2586960"/>
        <a:ext cx="1669008" cy="534082"/>
      </dsp:txXfrm>
    </dsp:sp>
    <dsp:sp modelId="{CA95CD6A-3B59-4E9D-A070-53516E98324E}">
      <dsp:nvSpPr>
        <dsp:cNvPr id="0" name=""/>
        <dsp:cNvSpPr/>
      </dsp:nvSpPr>
      <dsp:spPr>
        <a:xfrm>
          <a:off x="4065529" y="1182910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075A78E-F0E9-40D7-B8C6-A44D3FB226B9}">
      <dsp:nvSpPr>
        <dsp:cNvPr id="0" name=""/>
        <dsp:cNvSpPr/>
      </dsp:nvSpPr>
      <dsp:spPr>
        <a:xfrm>
          <a:off x="4065529" y="1182910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E00220FE-34E4-44A8-BD0C-5A44BBF0674D}">
      <dsp:nvSpPr>
        <dsp:cNvPr id="0" name=""/>
        <dsp:cNvSpPr/>
      </dsp:nvSpPr>
      <dsp:spPr>
        <a:xfrm>
          <a:off x="3648276" y="1333120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7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3648276" y="1333120"/>
        <a:ext cx="1669008" cy="534082"/>
      </dsp:txXfrm>
    </dsp:sp>
    <dsp:sp modelId="{02B0932D-B367-432A-BFCC-2480548E3519}">
      <dsp:nvSpPr>
        <dsp:cNvPr id="0" name=""/>
        <dsp:cNvSpPr/>
      </dsp:nvSpPr>
      <dsp:spPr>
        <a:xfrm>
          <a:off x="4960751" y="1958772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7C2C621-FED2-4CCC-9BF1-AA3195A77E24}">
      <dsp:nvSpPr>
        <dsp:cNvPr id="0" name=""/>
        <dsp:cNvSpPr/>
      </dsp:nvSpPr>
      <dsp:spPr>
        <a:xfrm>
          <a:off x="4960751" y="1958772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0736C10-EC46-4B94-9D8C-1689A7F003B8}">
      <dsp:nvSpPr>
        <dsp:cNvPr id="0" name=""/>
        <dsp:cNvSpPr/>
      </dsp:nvSpPr>
      <dsp:spPr>
        <a:xfrm>
          <a:off x="4543499" y="2108982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4543499" y="2108982"/>
        <a:ext cx="1669008" cy="534082"/>
      </dsp:txXfrm>
    </dsp:sp>
    <dsp:sp modelId="{18C9369D-E17B-4C57-8D01-0E356F08CB08}">
      <dsp:nvSpPr>
        <dsp:cNvPr id="0" name=""/>
        <dsp:cNvSpPr/>
      </dsp:nvSpPr>
      <dsp:spPr>
        <a:xfrm>
          <a:off x="4960751" y="3143768"/>
          <a:ext cx="834504" cy="834504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3FFAF69-B206-400F-8B49-B1EF4DCE3A6C}">
      <dsp:nvSpPr>
        <dsp:cNvPr id="0" name=""/>
        <dsp:cNvSpPr/>
      </dsp:nvSpPr>
      <dsp:spPr>
        <a:xfrm>
          <a:off x="4960751" y="3143768"/>
          <a:ext cx="834504" cy="834504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15000"/>
                <a:satMod val="250000"/>
              </a:schemeClr>
            </a:gs>
            <a:gs pos="49000">
              <a:schemeClr val="accent5">
                <a:tint val="50000"/>
                <a:satMod val="200000"/>
              </a:schemeClr>
            </a:gs>
            <a:gs pos="49100">
              <a:schemeClr val="accent5">
                <a:tint val="64000"/>
                <a:satMod val="160000"/>
              </a:schemeClr>
            </a:gs>
            <a:gs pos="92000">
              <a:schemeClr val="accent5">
                <a:tint val="50000"/>
                <a:satMod val="200000"/>
              </a:schemeClr>
            </a:gs>
            <a:gs pos="100000">
              <a:schemeClr val="accent5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5"/>
          </a:solidFill>
          <a:prstDash val="solid"/>
        </a:ln>
        <a:effectLst>
          <a:outerShdw blurRad="50800" dist="25000" dir="5400000" rotWithShape="0">
            <a:schemeClr val="accent5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47AFB16-FD9F-4155-8947-3B0FDF06EC6E}">
      <dsp:nvSpPr>
        <dsp:cNvPr id="0" name=""/>
        <dsp:cNvSpPr/>
      </dsp:nvSpPr>
      <dsp:spPr>
        <a:xfrm>
          <a:off x="4543499" y="3293979"/>
          <a:ext cx="1669008" cy="534082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4543499" y="3293979"/>
        <a:ext cx="1669008" cy="534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FBBB03A-C96E-4494-9662-77D519DEAE8D}" type="datetimeFigureOut">
              <a:rPr lang="uk-UA" smtClean="0"/>
              <a:t>25.02.2013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503DA6-DA4F-4E99-B449-D98E4C6C5A66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/>
              <a:t>Урок </a:t>
            </a:r>
            <a:br>
              <a:rPr lang="uk-UA" dirty="0" smtClean="0"/>
            </a:br>
            <a:r>
              <a:rPr lang="uk-UA" dirty="0" smtClean="0"/>
              <a:t>української літератури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pPr algn="ctr"/>
            <a:r>
              <a:rPr lang="uk-UA" dirty="0" smtClean="0"/>
              <a:t>Домашнє завдання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1.Виразне читання </a:t>
            </a:r>
            <a:r>
              <a:rPr lang="uk-UA" sz="4000" dirty="0" err="1" smtClean="0">
                <a:latin typeface="Monotype Corsiva" pitchFamily="66" charset="0"/>
              </a:rPr>
              <a:t>напамять</a:t>
            </a:r>
            <a:r>
              <a:rPr lang="uk-UA" sz="4000" dirty="0" smtClean="0">
                <a:latin typeface="Monotype Corsiva" pitchFamily="66" charset="0"/>
              </a:rPr>
              <a:t> вірша </a:t>
            </a:r>
          </a:p>
          <a:p>
            <a:pPr marL="514350" indent="-514350">
              <a:buNone/>
            </a:pPr>
            <a:r>
              <a:rPr lang="uk-UA" sz="4000" dirty="0" err="1" smtClean="0">
                <a:latin typeface="Monotype Corsiva" pitchFamily="66" charset="0"/>
              </a:rPr>
              <a:t>“Ти</a:t>
            </a:r>
            <a:r>
              <a:rPr lang="uk-UA" sz="4000" dirty="0" smtClean="0">
                <a:latin typeface="Monotype Corsiva" pitchFamily="66" charset="0"/>
              </a:rPr>
              <a:t> знаєш, що ти людина?”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2. Виписати із поезій епітети, метафори та порівняння 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 </a:t>
            </a:r>
            <a:r>
              <a:rPr lang="uk-UA" sz="4000" dirty="0" smtClean="0">
                <a:latin typeface="Monotype Corsiva" pitchFamily="66" charset="0"/>
              </a:rPr>
              <a:t>    (на 12 балів)</a:t>
            </a:r>
            <a:endParaRPr lang="uk-UA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36912"/>
            <a:ext cx="7242048" cy="864096"/>
          </a:xfrm>
        </p:spPr>
        <p:txBody>
          <a:bodyPr>
            <a:noAutofit/>
          </a:bodyPr>
          <a:lstStyle/>
          <a:p>
            <a:pPr algn="ctr"/>
            <a:r>
              <a:rPr lang="uk-UA" sz="6000" dirty="0" err="1" smtClean="0"/>
              <a:t>“дерево</a:t>
            </a:r>
            <a:r>
              <a:rPr lang="uk-UA" sz="6000" dirty="0" smtClean="0"/>
              <a:t> </a:t>
            </a:r>
            <a:r>
              <a:rPr lang="uk-UA" sz="6000" dirty="0" err="1" smtClean="0"/>
              <a:t>очікувань”</a:t>
            </a:r>
            <a:endParaRPr lang="uk-UA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09960925"/>
              </p:ext>
            </p:extLst>
          </p:nvPr>
        </p:nvGraphicFramePr>
        <p:xfrm>
          <a:off x="611560" y="620688"/>
          <a:ext cx="705678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99392"/>
            <a:ext cx="7704856" cy="69573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03848" y="2276873"/>
            <a:ext cx="2376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3600" dirty="0" smtClean="0">
              <a:latin typeface="Segoe Script" pitchFamily="34" charset="0"/>
            </a:endParaRPr>
          </a:p>
          <a:p>
            <a:pPr algn="ctr"/>
            <a:r>
              <a:rPr lang="uk-UA" sz="3600" dirty="0" smtClean="0">
                <a:latin typeface="Segoe Script" pitchFamily="34" charset="0"/>
              </a:rPr>
              <a:t>Дякую</a:t>
            </a:r>
          </a:p>
          <a:p>
            <a:pPr algn="ctr"/>
            <a:r>
              <a:rPr lang="uk-UA" sz="3600" dirty="0" smtClean="0">
                <a:latin typeface="Segoe Script" pitchFamily="34" charset="0"/>
              </a:rPr>
              <a:t>за увагу</a:t>
            </a:r>
            <a:endParaRPr lang="uk-UA" sz="3600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89098" y="620688"/>
            <a:ext cx="3429000" cy="2448272"/>
          </a:xfrm>
        </p:spPr>
        <p:txBody>
          <a:bodyPr/>
          <a:lstStyle/>
          <a:p>
            <a:pPr algn="ctr"/>
            <a:r>
              <a:rPr lang="uk-UA" dirty="0" smtClean="0"/>
              <a:t>ВАСИЛЬ СИМОНЕНКО</a:t>
            </a:r>
            <a:br>
              <a:rPr lang="uk-UA" dirty="0" smtClean="0"/>
            </a:br>
            <a:r>
              <a:rPr lang="uk-UA" dirty="0" smtClean="0"/>
              <a:t>(1935-1963)</a:t>
            </a:r>
            <a:endParaRPr lang="uk-UA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uk-UA" sz="3600" dirty="0" smtClean="0">
                <a:latin typeface="Monotype Corsiva" pitchFamily="66" charset="0"/>
              </a:rPr>
              <a:t>Витязь </a:t>
            </a:r>
          </a:p>
          <a:p>
            <a:pPr algn="ctr"/>
            <a:r>
              <a:rPr lang="uk-UA" sz="3600" dirty="0" smtClean="0">
                <a:latin typeface="Monotype Corsiva" pitchFamily="66" charset="0"/>
              </a:rPr>
              <a:t>молодої  </a:t>
            </a:r>
          </a:p>
          <a:p>
            <a:pPr algn="ctr"/>
            <a:r>
              <a:rPr lang="uk-UA" sz="3600" dirty="0" smtClean="0">
                <a:latin typeface="Monotype Corsiva" pitchFamily="66" charset="0"/>
              </a:rPr>
              <a:t>української </a:t>
            </a:r>
          </a:p>
          <a:p>
            <a:pPr algn="ctr"/>
            <a:r>
              <a:rPr lang="uk-UA" sz="3600" dirty="0" smtClean="0">
                <a:latin typeface="Monotype Corsiva" pitchFamily="66" charset="0"/>
              </a:rPr>
              <a:t>поезії</a:t>
            </a:r>
            <a:endParaRPr lang="uk-UA" sz="3600" dirty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5520" b="5520"/>
          <a:stretch>
            <a:fillRect/>
          </a:stretch>
        </p:blipFill>
        <p:spPr bwMode="auto">
          <a:xfrm>
            <a:off x="467544" y="764704"/>
            <a:ext cx="410445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КЛЮЧ </a:t>
            </a:r>
            <a:br>
              <a:rPr lang="uk-UA" dirty="0" smtClean="0"/>
            </a:br>
            <a:r>
              <a:rPr lang="uk-UA" dirty="0" smtClean="0"/>
              <a:t>ДО ЛІТЕРАТУРНОГО ДИКТАНТУ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dirty="0" smtClean="0"/>
              <a:t>1.О.Гончар.</a:t>
            </a:r>
          </a:p>
          <a:p>
            <a:pPr>
              <a:buNone/>
            </a:pPr>
            <a:r>
              <a:rPr lang="uk-UA" dirty="0" smtClean="0"/>
              <a:t>2.Дід Федір Трохимович.</a:t>
            </a:r>
          </a:p>
          <a:p>
            <a:pPr>
              <a:buNone/>
            </a:pPr>
            <a:r>
              <a:rPr lang="uk-UA" dirty="0" smtClean="0"/>
              <a:t>3. Журналістика.</a:t>
            </a:r>
          </a:p>
          <a:p>
            <a:pPr>
              <a:buNone/>
            </a:pPr>
            <a:r>
              <a:rPr lang="uk-UA" dirty="0" smtClean="0"/>
              <a:t>4. </a:t>
            </a:r>
            <a:r>
              <a:rPr lang="uk-UA" dirty="0" err="1" smtClean="0"/>
              <a:t>“Черкаська</a:t>
            </a:r>
            <a:r>
              <a:rPr lang="uk-UA" dirty="0" smtClean="0"/>
              <a:t> </a:t>
            </a:r>
            <a:r>
              <a:rPr lang="uk-UA" dirty="0" err="1" smtClean="0"/>
              <a:t>правда”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5. </a:t>
            </a:r>
            <a:r>
              <a:rPr lang="uk-UA" dirty="0" err="1" smtClean="0"/>
              <a:t>“Тиша</a:t>
            </a:r>
            <a:r>
              <a:rPr lang="uk-UA" dirty="0" smtClean="0"/>
              <a:t> і </a:t>
            </a:r>
            <a:r>
              <a:rPr lang="uk-UA" dirty="0" err="1" smtClean="0"/>
              <a:t>грім”</a:t>
            </a:r>
            <a:r>
              <a:rPr lang="uk-UA" dirty="0" smtClean="0"/>
              <a:t>, 1962.</a:t>
            </a:r>
          </a:p>
          <a:p>
            <a:pPr>
              <a:buNone/>
            </a:pPr>
            <a:r>
              <a:rPr lang="uk-UA" dirty="0" smtClean="0"/>
              <a:t>6.Колискова.</a:t>
            </a:r>
          </a:p>
          <a:p>
            <a:pPr>
              <a:buNone/>
            </a:pPr>
            <a:r>
              <a:rPr lang="uk-UA" dirty="0" smtClean="0"/>
              <a:t>7.Лебеді, верба, тополя.</a:t>
            </a:r>
          </a:p>
          <a:p>
            <a:pPr>
              <a:buNone/>
            </a:pPr>
            <a:r>
              <a:rPr lang="uk-UA" dirty="0" smtClean="0"/>
              <a:t>8. Не можна вибирати Батьківщину.</a:t>
            </a:r>
          </a:p>
          <a:p>
            <a:pPr>
              <a:buNone/>
            </a:pPr>
            <a:r>
              <a:rPr lang="uk-UA" dirty="0" smtClean="0"/>
              <a:t>9. А.Пашкевич.</a:t>
            </a:r>
          </a:p>
          <a:p>
            <a:pPr>
              <a:buNone/>
            </a:pPr>
            <a:r>
              <a:rPr lang="uk-UA" dirty="0" smtClean="0"/>
              <a:t>10. </a:t>
            </a:r>
            <a:r>
              <a:rPr lang="uk-UA" dirty="0" err="1" smtClean="0"/>
              <a:t>“Лебеді</a:t>
            </a:r>
            <a:r>
              <a:rPr lang="uk-UA" dirty="0" smtClean="0"/>
              <a:t> </a:t>
            </a:r>
            <a:r>
              <a:rPr lang="uk-UA" dirty="0" err="1" smtClean="0"/>
              <a:t>материнства”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11. 28 років.</a:t>
            </a:r>
          </a:p>
          <a:p>
            <a:pPr>
              <a:buNone/>
            </a:pPr>
            <a:r>
              <a:rPr lang="uk-UA" dirty="0" smtClean="0"/>
              <a:t>12. Черкащина.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7242048" cy="396044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Тема.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>
                <a:solidFill>
                  <a:schemeClr val="accent2"/>
                </a:solidFill>
              </a:rPr>
              <a:t>В.Симоненко. Загальнолюдські цінності</a:t>
            </a:r>
            <a:br>
              <a:rPr lang="uk-UA" dirty="0" smtClean="0">
                <a:solidFill>
                  <a:schemeClr val="accent2"/>
                </a:solidFill>
              </a:rPr>
            </a:br>
            <a:r>
              <a:rPr lang="uk-UA" dirty="0" smtClean="0">
                <a:solidFill>
                  <a:schemeClr val="accent2"/>
                </a:solidFill>
              </a:rPr>
              <a:t>та ідеї у поезіях </a:t>
            </a:r>
            <a:r>
              <a:rPr lang="uk-UA" dirty="0" err="1" smtClean="0">
                <a:solidFill>
                  <a:schemeClr val="accent2"/>
                </a:solidFill>
              </a:rPr>
              <a:t>“Ти</a:t>
            </a:r>
            <a:r>
              <a:rPr lang="uk-UA" dirty="0" smtClean="0">
                <a:solidFill>
                  <a:schemeClr val="accent2"/>
                </a:solidFill>
              </a:rPr>
              <a:t> знаєш, що ти людина?”, </a:t>
            </a:r>
            <a:br>
              <a:rPr lang="uk-UA" dirty="0" smtClean="0">
                <a:solidFill>
                  <a:schemeClr val="accent2"/>
                </a:solidFill>
              </a:rPr>
            </a:br>
            <a:r>
              <a:rPr lang="uk-UA" dirty="0" smtClean="0">
                <a:solidFill>
                  <a:schemeClr val="accent2"/>
                </a:solidFill>
              </a:rPr>
              <a:t>“ Гей, нові </a:t>
            </a:r>
            <a:r>
              <a:rPr lang="uk-UA" dirty="0" err="1" smtClean="0">
                <a:solidFill>
                  <a:schemeClr val="accent2"/>
                </a:solidFill>
              </a:rPr>
              <a:t>Колумби</a:t>
            </a:r>
            <a:r>
              <a:rPr lang="uk-UA" dirty="0" smtClean="0">
                <a:solidFill>
                  <a:schemeClr val="accent2"/>
                </a:solidFill>
              </a:rPr>
              <a:t> й </a:t>
            </a:r>
            <a:r>
              <a:rPr lang="uk-UA" dirty="0" err="1" smtClean="0">
                <a:solidFill>
                  <a:schemeClr val="accent2"/>
                </a:solidFill>
              </a:rPr>
              <a:t>Мегеллани”</a:t>
            </a:r>
            <a:endParaRPr lang="uk-UA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0" i="1" dirty="0" smtClean="0"/>
              <a:t>Завдання уроку.</a:t>
            </a:r>
            <a:br>
              <a:rPr lang="uk-UA" b="0" i="1" dirty="0" smtClean="0"/>
            </a:br>
            <a:endParaRPr lang="uk-UA" b="0" i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</a:t>
            </a:r>
            <a:r>
              <a:rPr lang="uk-UA" sz="2800" dirty="0" smtClean="0">
                <a:latin typeface="Monotype Corsiva" pitchFamily="66" charset="0"/>
              </a:rPr>
              <a:t>1. Опрацювання поетичної спадщини поета:</a:t>
            </a:r>
          </a:p>
          <a:p>
            <a:pPr>
              <a:buFontTx/>
              <a:buChar char="-"/>
            </a:pPr>
            <a:r>
              <a:rPr lang="uk-UA" sz="2800" dirty="0" smtClean="0">
                <a:latin typeface="Monotype Corsiva" pitchFamily="66" charset="0"/>
              </a:rPr>
              <a:t>ідейно-художній аналіз віршів </a:t>
            </a:r>
            <a:r>
              <a:rPr lang="uk-UA" sz="2800" dirty="0" err="1" smtClean="0">
                <a:latin typeface="Monotype Corsiva" pitchFamily="66" charset="0"/>
              </a:rPr>
              <a:t>“Ти</a:t>
            </a:r>
            <a:r>
              <a:rPr lang="uk-UA" sz="2800" dirty="0" smtClean="0">
                <a:latin typeface="Monotype Corsiva" pitchFamily="66" charset="0"/>
              </a:rPr>
              <a:t> знаєш, що ти людина?”, </a:t>
            </a:r>
            <a:r>
              <a:rPr lang="uk-UA" sz="2800" dirty="0" err="1" smtClean="0">
                <a:latin typeface="Monotype Corsiva" pitchFamily="66" charset="0"/>
              </a:rPr>
              <a:t>“Гей</a:t>
            </a:r>
            <a:r>
              <a:rPr lang="uk-UA" sz="2800" dirty="0" smtClean="0">
                <a:latin typeface="Monotype Corsiva" pitchFamily="66" charset="0"/>
              </a:rPr>
              <a:t>, нові </a:t>
            </a:r>
            <a:r>
              <a:rPr lang="uk-UA" sz="2800" dirty="0" err="1" smtClean="0">
                <a:latin typeface="Monotype Corsiva" pitchFamily="66" charset="0"/>
              </a:rPr>
              <a:t>Колумби</a:t>
            </a:r>
            <a:r>
              <a:rPr lang="uk-UA" sz="2800" dirty="0" smtClean="0">
                <a:latin typeface="Monotype Corsiva" pitchFamily="66" charset="0"/>
              </a:rPr>
              <a:t> й </a:t>
            </a:r>
            <a:r>
              <a:rPr lang="uk-UA" sz="2800" dirty="0" err="1" smtClean="0">
                <a:latin typeface="Monotype Corsiva" pitchFamily="66" charset="0"/>
              </a:rPr>
              <a:t>Мегеллани”</a:t>
            </a:r>
            <a:r>
              <a:rPr lang="uk-UA" sz="2800" dirty="0" smtClean="0">
                <a:latin typeface="Monotype Corsiva" pitchFamily="66" charset="0"/>
              </a:rPr>
              <a:t>;</a:t>
            </a:r>
          </a:p>
          <a:p>
            <a:pPr>
              <a:buNone/>
            </a:pPr>
            <a:r>
              <a:rPr lang="uk-UA" sz="2800" dirty="0" smtClean="0">
                <a:latin typeface="Monotype Corsiva" pitchFamily="66" charset="0"/>
              </a:rPr>
              <a:t>   2. Робота над розвитком уваги, усного мовлення, логічного мислення, вміння висловлювати власні думки про смисл  людського буття.</a:t>
            </a:r>
          </a:p>
          <a:p>
            <a:pPr>
              <a:buNone/>
            </a:pPr>
            <a:r>
              <a:rPr lang="uk-UA" sz="2800" dirty="0" smtClean="0">
                <a:latin typeface="Monotype Corsiva" pitchFamily="66" charset="0"/>
              </a:rPr>
              <a:t>   3. Виховувати  почуття патріотизму, любові до рідної  землі.</a:t>
            </a:r>
            <a:endParaRPr lang="uk-UA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ЕПІГРАФ УРОКУ: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Жити. Творити. Світ берегти.</a:t>
            </a:r>
          </a:p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Світити людині на цілі світи.</a:t>
            </a:r>
          </a:p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Х</a:t>
            </a: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олонуть зірки. Але чуйно і зірко</a:t>
            </a:r>
          </a:p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Лиш ти не холонь-бо,</a:t>
            </a:r>
          </a:p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 </a:t>
            </a:r>
            <a:r>
              <a:rPr lang="uk-UA" sz="4000" dirty="0" err="1" smtClean="0">
                <a:solidFill>
                  <a:srgbClr val="0070C0"/>
                </a:solidFill>
                <a:latin typeface="Monotype Corsiva" pitchFamily="66" charset="0"/>
              </a:rPr>
              <a:t>людинонько-зірко</a:t>
            </a: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!</a:t>
            </a:r>
          </a:p>
          <a:p>
            <a:pPr algn="r">
              <a:buNone/>
            </a:pPr>
            <a:r>
              <a:rPr lang="uk-UA" sz="4000" dirty="0" smtClean="0">
                <a:solidFill>
                  <a:srgbClr val="0070C0"/>
                </a:solidFill>
                <a:latin typeface="Monotype Corsiva" pitchFamily="66" charset="0"/>
              </a:rPr>
              <a:t>І.Драч</a:t>
            </a:r>
            <a:endParaRPr lang="uk-UA" sz="4000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uk-UA" dirty="0" smtClean="0"/>
              <a:t>СЛОВНИКОВА РОБОТА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 smtClean="0"/>
              <a:t>Людина, -й. ж. </a:t>
            </a:r>
            <a:r>
              <a:rPr lang="uk-UA" dirty="0" smtClean="0"/>
              <a:t>1.    Одиничне до люди. 1. //Будь-яка особа; кожний. // Людська постать. // Уживається у значенні одиниці ліку людей. Особа як утілення високих інтелектуальних і моральних властивостей. Вживається у значенні особового чи неозначено-особового займенника. // Уживається у значенні узагальненого або займенникового звертання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Ідейно-художній аналіз поезії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700808"/>
            <a:ext cx="6840760" cy="4414272"/>
          </a:xfrm>
        </p:spPr>
        <p:txBody>
          <a:bodyPr/>
          <a:lstStyle/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1.Читання поезії.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2. Визначення теми, головної думки, ідеї твору.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3. Композиційні елементи.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4. Проблематика твору.</a:t>
            </a:r>
          </a:p>
          <a:p>
            <a:pPr marL="514350" indent="-514350">
              <a:buNone/>
            </a:pPr>
            <a:r>
              <a:rPr lang="uk-UA" sz="4000" dirty="0" smtClean="0">
                <a:latin typeface="Monotype Corsiva" pitchFamily="66" charset="0"/>
              </a:rPr>
              <a:t>5. Художні засоби твору.</a:t>
            </a:r>
          </a:p>
          <a:p>
            <a:pPr marL="514350" indent="-514350"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Гронування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Поет                                                                               </a:t>
            </a: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Митець</a:t>
            </a:r>
          </a:p>
          <a:p>
            <a:pPr algn="ctr"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Патріот                                        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Журналіст</a:t>
            </a:r>
          </a:p>
          <a:p>
            <a:pPr algn="r"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Щирий українець</a:t>
            </a:r>
          </a:p>
          <a:p>
            <a:pPr algn="r">
              <a:buNone/>
            </a:pPr>
            <a:endParaRPr lang="uk-UA" sz="18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СИМОНЕНКО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Рано помер</a:t>
            </a:r>
          </a:p>
          <a:p>
            <a:pPr algn="r">
              <a:buNone/>
            </a:pP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Любив дітей</a:t>
            </a:r>
          </a:p>
          <a:p>
            <a:pPr algn="ctr">
              <a:buNone/>
            </a:pP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“Цар</a:t>
            </a: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Плаксій та </a:t>
            </a: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Лоскотон”</a:t>
            </a:r>
            <a:endParaRPr lang="uk-UA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“Лебеді</a:t>
            </a: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материнства”</a:t>
            </a:r>
            <a:endParaRPr lang="uk-UA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“Тиша</a:t>
            </a:r>
            <a:r>
              <a:rPr lang="uk-UA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грім”</a:t>
            </a:r>
            <a:endParaRPr lang="uk-UA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78</TotalTime>
  <Words>325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Урок  української літератури </vt:lpstr>
      <vt:lpstr>ВАСИЛЬ СИМОНЕНКО (1935-1963)</vt:lpstr>
      <vt:lpstr>КЛЮЧ  ДО ЛІТЕРАТУРНОГО ДИКТАНТУ</vt:lpstr>
      <vt:lpstr>Тема. В.Симоненко. Загальнолюдські цінності та ідеї у поезіях “Ти знаєш, що ти людина?”,  “ Гей, нові Колумби й Мегеллани”</vt:lpstr>
      <vt:lpstr>Завдання уроку. </vt:lpstr>
      <vt:lpstr>ЕПІГРАФ УРОКУ:</vt:lpstr>
      <vt:lpstr>СЛОВНИКОВА РОБОТА</vt:lpstr>
      <vt:lpstr>Ідейно-художній аналіз поезії </vt:lpstr>
      <vt:lpstr>Гронування </vt:lpstr>
      <vt:lpstr>Домашнє завдання</vt:lpstr>
      <vt:lpstr>“дерево очікувань”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української літератури</dc:title>
  <dc:creator>User</dc:creator>
  <cp:lastModifiedBy>User</cp:lastModifiedBy>
  <cp:revision>8</cp:revision>
  <dcterms:created xsi:type="dcterms:W3CDTF">2013-02-25T16:23:09Z</dcterms:created>
  <dcterms:modified xsi:type="dcterms:W3CDTF">2013-02-25T17:41:30Z</dcterms:modified>
</cp:coreProperties>
</file>