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9" r:id="rId3"/>
    <p:sldId id="258" r:id="rId4"/>
    <p:sldId id="265" r:id="rId5"/>
    <p:sldId id="268" r:id="rId6"/>
    <p:sldId id="266" r:id="rId7"/>
    <p:sldId id="267" r:id="rId8"/>
    <p:sldId id="269" r:id="rId9"/>
    <p:sldId id="270" r:id="rId10"/>
    <p:sldId id="271" r:id="rId11"/>
    <p:sldId id="257" r:id="rId12"/>
    <p:sldId id="260" r:id="rId13"/>
    <p:sldId id="261" r:id="rId14"/>
    <p:sldId id="262" r:id="rId15"/>
    <p:sldId id="264" r:id="rId16"/>
    <p:sldId id="263" r:id="rId17"/>
    <p:sldId id="28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CC00"/>
    <a:srgbClr val="CC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74" autoAdjust="0"/>
    <p:restoredTop sz="94704" autoAdjust="0"/>
  </p:normalViewPr>
  <p:slideViewPr>
    <p:cSldViewPr>
      <p:cViewPr>
        <p:scale>
          <a:sx n="90" d="100"/>
          <a:sy n="90" d="100"/>
        </p:scale>
        <p:origin x="-564" y="-3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2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-1044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424263-A506-4429-9D4B-B74C03E7B6B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8927CD28-C119-413E-9ABC-47C5B8E2CCBC}">
      <dgm:prSet phldrT="[Текст]"/>
      <dgm:spPr/>
      <dgm:t>
        <a:bodyPr/>
        <a:lstStyle/>
        <a:p>
          <a:r>
            <a:rPr lang="uk-UA" dirty="0" smtClean="0"/>
            <a:t>Вербування</a:t>
          </a:r>
          <a:endParaRPr lang="ru-RU" dirty="0"/>
        </a:p>
      </dgm:t>
    </dgm:pt>
    <dgm:pt modelId="{9E8FCCE5-0424-48FE-925A-D71AA307A1BB}" type="parTrans" cxnId="{2FDA5906-0406-4C4B-9F0F-ABF4701B87C4}">
      <dgm:prSet/>
      <dgm:spPr/>
      <dgm:t>
        <a:bodyPr/>
        <a:lstStyle/>
        <a:p>
          <a:endParaRPr lang="ru-RU"/>
        </a:p>
      </dgm:t>
    </dgm:pt>
    <dgm:pt modelId="{12DEED9E-0BCC-4A2E-B84C-78D7503DF26E}" type="sibTrans" cxnId="{2FDA5906-0406-4C4B-9F0F-ABF4701B87C4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A10EF43D-C899-4E48-A0F1-D3E77F23F026}">
      <dgm:prSet phldrT="[Текст]"/>
      <dgm:spPr/>
      <dgm:t>
        <a:bodyPr/>
        <a:lstStyle/>
        <a:p>
          <a:r>
            <a:rPr lang="uk-UA" dirty="0" smtClean="0"/>
            <a:t>Переміщення</a:t>
          </a:r>
          <a:endParaRPr lang="ru-RU" dirty="0"/>
        </a:p>
      </dgm:t>
    </dgm:pt>
    <dgm:pt modelId="{EF12872B-B972-4E86-860E-7E464DBFCFAE}" type="parTrans" cxnId="{D28A4AE1-BE1B-4A6F-A26F-4FD3B960DA5A}">
      <dgm:prSet/>
      <dgm:spPr/>
      <dgm:t>
        <a:bodyPr/>
        <a:lstStyle/>
        <a:p>
          <a:endParaRPr lang="ru-RU"/>
        </a:p>
      </dgm:t>
    </dgm:pt>
    <dgm:pt modelId="{5986B6FD-2993-4678-9AF8-2F0BFD948B32}" type="sibTrans" cxnId="{D28A4AE1-BE1B-4A6F-A26F-4FD3B960DA5A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F59002BD-6B27-4BE2-B236-6D163C3D07C2}">
      <dgm:prSet phldrT="[Текст]"/>
      <dgm:spPr/>
      <dgm:t>
        <a:bodyPr/>
        <a:lstStyle/>
        <a:p>
          <a:r>
            <a:rPr lang="uk-UA" dirty="0" smtClean="0"/>
            <a:t>Експлуатація</a:t>
          </a:r>
          <a:endParaRPr lang="ru-RU" dirty="0"/>
        </a:p>
      </dgm:t>
    </dgm:pt>
    <dgm:pt modelId="{B2338411-74D2-4CF2-BC64-6C194A316869}" type="parTrans" cxnId="{6168958E-0025-4F64-893E-CD40CF95A55B}">
      <dgm:prSet/>
      <dgm:spPr/>
      <dgm:t>
        <a:bodyPr/>
        <a:lstStyle/>
        <a:p>
          <a:endParaRPr lang="ru-RU"/>
        </a:p>
      </dgm:t>
    </dgm:pt>
    <dgm:pt modelId="{FC3A1284-0E78-4A1F-A4E4-B10686FF449E}" type="sibTrans" cxnId="{6168958E-0025-4F64-893E-CD40CF95A55B}">
      <dgm:prSet/>
      <dgm:spPr/>
      <dgm:t>
        <a:bodyPr/>
        <a:lstStyle/>
        <a:p>
          <a:endParaRPr lang="ru-RU"/>
        </a:p>
      </dgm:t>
    </dgm:pt>
    <dgm:pt modelId="{197B8640-6B38-41F8-A440-678212C8CAF4}" type="pres">
      <dgm:prSet presAssocID="{12424263-A506-4429-9D4B-B74C03E7B6BE}" presName="Name0" presStyleCnt="0">
        <dgm:presLayoutVars>
          <dgm:dir/>
          <dgm:resizeHandles val="exact"/>
        </dgm:presLayoutVars>
      </dgm:prSet>
      <dgm:spPr/>
    </dgm:pt>
    <dgm:pt modelId="{CF231B76-D84D-43D4-AA44-2371AB7182C5}" type="pres">
      <dgm:prSet presAssocID="{8927CD28-C119-413E-9ABC-47C5B8E2CCB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B66665-FA41-4B44-8F4D-034AC988FD5A}" type="pres">
      <dgm:prSet presAssocID="{12DEED9E-0BCC-4A2E-B84C-78D7503DF26E}" presName="sibTrans" presStyleLbl="sibTrans2D1" presStyleIdx="0" presStyleCnt="2"/>
      <dgm:spPr/>
      <dgm:t>
        <a:bodyPr/>
        <a:lstStyle/>
        <a:p>
          <a:endParaRPr lang="ru-RU"/>
        </a:p>
      </dgm:t>
    </dgm:pt>
    <dgm:pt modelId="{3FCC9A1D-8268-4515-9F42-730FEB6A1142}" type="pres">
      <dgm:prSet presAssocID="{12DEED9E-0BCC-4A2E-B84C-78D7503DF26E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DC07368C-E0F8-4CC8-A73A-F85C069792C7}" type="pres">
      <dgm:prSet presAssocID="{A10EF43D-C899-4E48-A0F1-D3E77F23F02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07D8F0-BB40-4892-A67B-7B17489DC50D}" type="pres">
      <dgm:prSet presAssocID="{5986B6FD-2993-4678-9AF8-2F0BFD948B32}" presName="sibTrans" presStyleLbl="sibTrans2D1" presStyleIdx="1" presStyleCnt="2"/>
      <dgm:spPr/>
      <dgm:t>
        <a:bodyPr/>
        <a:lstStyle/>
        <a:p>
          <a:endParaRPr lang="ru-RU"/>
        </a:p>
      </dgm:t>
    </dgm:pt>
    <dgm:pt modelId="{68671D28-5747-444F-8A58-966ED1C5A39E}" type="pres">
      <dgm:prSet presAssocID="{5986B6FD-2993-4678-9AF8-2F0BFD948B32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D1049DBF-30E8-4AF8-ACCA-40E8E65A1F97}" type="pres">
      <dgm:prSet presAssocID="{F59002BD-6B27-4BE2-B236-6D163C3D07C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168958E-0025-4F64-893E-CD40CF95A55B}" srcId="{12424263-A506-4429-9D4B-B74C03E7B6BE}" destId="{F59002BD-6B27-4BE2-B236-6D163C3D07C2}" srcOrd="2" destOrd="0" parTransId="{B2338411-74D2-4CF2-BC64-6C194A316869}" sibTransId="{FC3A1284-0E78-4A1F-A4E4-B10686FF449E}"/>
    <dgm:cxn modelId="{1B14D9F2-E76F-4C65-BDE3-D250258365A1}" type="presOf" srcId="{12424263-A506-4429-9D4B-B74C03E7B6BE}" destId="{197B8640-6B38-41F8-A440-678212C8CAF4}" srcOrd="0" destOrd="0" presId="urn:microsoft.com/office/officeart/2005/8/layout/process1"/>
    <dgm:cxn modelId="{2FDA5906-0406-4C4B-9F0F-ABF4701B87C4}" srcId="{12424263-A506-4429-9D4B-B74C03E7B6BE}" destId="{8927CD28-C119-413E-9ABC-47C5B8E2CCBC}" srcOrd="0" destOrd="0" parTransId="{9E8FCCE5-0424-48FE-925A-D71AA307A1BB}" sibTransId="{12DEED9E-0BCC-4A2E-B84C-78D7503DF26E}"/>
    <dgm:cxn modelId="{A31F6C2B-FB22-40DC-A98C-B6EBB6178665}" type="presOf" srcId="{12DEED9E-0BCC-4A2E-B84C-78D7503DF26E}" destId="{3FCC9A1D-8268-4515-9F42-730FEB6A1142}" srcOrd="1" destOrd="0" presId="urn:microsoft.com/office/officeart/2005/8/layout/process1"/>
    <dgm:cxn modelId="{03B7B9BD-5DC3-4C5D-8BEF-E5B53D117F5F}" type="presOf" srcId="{5986B6FD-2993-4678-9AF8-2F0BFD948B32}" destId="{1007D8F0-BB40-4892-A67B-7B17489DC50D}" srcOrd="0" destOrd="0" presId="urn:microsoft.com/office/officeart/2005/8/layout/process1"/>
    <dgm:cxn modelId="{C03117CD-0231-4F00-BC57-1ADC7324B2B4}" type="presOf" srcId="{5986B6FD-2993-4678-9AF8-2F0BFD948B32}" destId="{68671D28-5747-444F-8A58-966ED1C5A39E}" srcOrd="1" destOrd="0" presId="urn:microsoft.com/office/officeart/2005/8/layout/process1"/>
    <dgm:cxn modelId="{D7FF457E-E55A-49B0-B123-EB3B0E0B8277}" type="presOf" srcId="{A10EF43D-C899-4E48-A0F1-D3E77F23F026}" destId="{DC07368C-E0F8-4CC8-A73A-F85C069792C7}" srcOrd="0" destOrd="0" presId="urn:microsoft.com/office/officeart/2005/8/layout/process1"/>
    <dgm:cxn modelId="{0E85DC67-0649-40E6-86C7-C492D007E83A}" type="presOf" srcId="{F59002BD-6B27-4BE2-B236-6D163C3D07C2}" destId="{D1049DBF-30E8-4AF8-ACCA-40E8E65A1F97}" srcOrd="0" destOrd="0" presId="urn:microsoft.com/office/officeart/2005/8/layout/process1"/>
    <dgm:cxn modelId="{AD037578-2FE4-47F1-8C0E-ED69146C4D29}" type="presOf" srcId="{12DEED9E-0BCC-4A2E-B84C-78D7503DF26E}" destId="{6DB66665-FA41-4B44-8F4D-034AC988FD5A}" srcOrd="0" destOrd="0" presId="urn:microsoft.com/office/officeart/2005/8/layout/process1"/>
    <dgm:cxn modelId="{1BB9A4AC-5E2F-4494-9F56-1923687C1B38}" type="presOf" srcId="{8927CD28-C119-413E-9ABC-47C5B8E2CCBC}" destId="{CF231B76-D84D-43D4-AA44-2371AB7182C5}" srcOrd="0" destOrd="0" presId="urn:microsoft.com/office/officeart/2005/8/layout/process1"/>
    <dgm:cxn modelId="{D28A4AE1-BE1B-4A6F-A26F-4FD3B960DA5A}" srcId="{12424263-A506-4429-9D4B-B74C03E7B6BE}" destId="{A10EF43D-C899-4E48-A0F1-D3E77F23F026}" srcOrd="1" destOrd="0" parTransId="{EF12872B-B972-4E86-860E-7E464DBFCFAE}" sibTransId="{5986B6FD-2993-4678-9AF8-2F0BFD948B32}"/>
    <dgm:cxn modelId="{546AA947-4652-44EF-BEAE-BD0434446320}" type="presParOf" srcId="{197B8640-6B38-41F8-A440-678212C8CAF4}" destId="{CF231B76-D84D-43D4-AA44-2371AB7182C5}" srcOrd="0" destOrd="0" presId="urn:microsoft.com/office/officeart/2005/8/layout/process1"/>
    <dgm:cxn modelId="{85F9E3CD-3641-41A7-AA1F-A3FFA9C27533}" type="presParOf" srcId="{197B8640-6B38-41F8-A440-678212C8CAF4}" destId="{6DB66665-FA41-4B44-8F4D-034AC988FD5A}" srcOrd="1" destOrd="0" presId="urn:microsoft.com/office/officeart/2005/8/layout/process1"/>
    <dgm:cxn modelId="{85F28205-E301-4C74-B076-D91722B11C33}" type="presParOf" srcId="{6DB66665-FA41-4B44-8F4D-034AC988FD5A}" destId="{3FCC9A1D-8268-4515-9F42-730FEB6A1142}" srcOrd="0" destOrd="0" presId="urn:microsoft.com/office/officeart/2005/8/layout/process1"/>
    <dgm:cxn modelId="{54AD37A6-897A-4B62-B51C-B544B9369558}" type="presParOf" srcId="{197B8640-6B38-41F8-A440-678212C8CAF4}" destId="{DC07368C-E0F8-4CC8-A73A-F85C069792C7}" srcOrd="2" destOrd="0" presId="urn:microsoft.com/office/officeart/2005/8/layout/process1"/>
    <dgm:cxn modelId="{44CD4A43-AE20-4B00-93D5-3090C6464ECC}" type="presParOf" srcId="{197B8640-6B38-41F8-A440-678212C8CAF4}" destId="{1007D8F0-BB40-4892-A67B-7B17489DC50D}" srcOrd="3" destOrd="0" presId="urn:microsoft.com/office/officeart/2005/8/layout/process1"/>
    <dgm:cxn modelId="{0EA65345-42CA-4D42-BA0C-4E87C999965B}" type="presParOf" srcId="{1007D8F0-BB40-4892-A67B-7B17489DC50D}" destId="{68671D28-5747-444F-8A58-966ED1C5A39E}" srcOrd="0" destOrd="0" presId="urn:microsoft.com/office/officeart/2005/8/layout/process1"/>
    <dgm:cxn modelId="{0EC5E813-5174-48DD-84E0-ABA2D1CA3609}" type="presParOf" srcId="{197B8640-6B38-41F8-A440-678212C8CAF4}" destId="{D1049DBF-30E8-4AF8-ACCA-40E8E65A1F97}" srcOrd="4" destOrd="0" presId="urn:microsoft.com/office/officeart/2005/8/layout/process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08C44E-B698-4F70-9225-7D9134EBCC36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3D15237-121B-44CD-95DF-1BDCBF382A06}">
      <dgm:prSet phldrT="[Текст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dirty="0" smtClean="0">
              <a:solidFill>
                <a:schemeClr val="bg1"/>
              </a:solidFill>
              <a:latin typeface="Franklin Gothic Medium" pitchFamily="34" charset="0"/>
            </a:rPr>
            <a:t>Причини торгівлі людьми</a:t>
          </a:r>
          <a:endParaRPr lang="ru-RU" dirty="0">
            <a:solidFill>
              <a:schemeClr val="bg1"/>
            </a:solidFill>
            <a:latin typeface="Franklin Gothic Medium" pitchFamily="34" charset="0"/>
          </a:endParaRPr>
        </a:p>
      </dgm:t>
    </dgm:pt>
    <dgm:pt modelId="{F76E72E9-721B-4F3C-AD2F-58A32E512FCF}" type="parTrans" cxnId="{406C9A4E-D23B-4C63-945D-32793FDD639C}">
      <dgm:prSet/>
      <dgm:spPr/>
      <dgm:t>
        <a:bodyPr/>
        <a:lstStyle/>
        <a:p>
          <a:endParaRPr lang="ru-RU"/>
        </a:p>
      </dgm:t>
    </dgm:pt>
    <dgm:pt modelId="{879F83D1-6F7B-4DD6-A831-8D70EF42CC88}" type="sibTrans" cxnId="{406C9A4E-D23B-4C63-945D-32793FDD639C}">
      <dgm:prSet/>
      <dgm:spPr/>
      <dgm:t>
        <a:bodyPr/>
        <a:lstStyle/>
        <a:p>
          <a:endParaRPr lang="ru-RU"/>
        </a:p>
      </dgm:t>
    </dgm:pt>
    <dgm:pt modelId="{6CBD3CC0-A104-4562-B611-0259377C5268}">
      <dgm:prSet phldrT="[Текст]"/>
      <dgm:spPr/>
      <dgm:t>
        <a:bodyPr/>
        <a:lstStyle/>
        <a:p>
          <a:r>
            <a:rPr lang="uk-UA" dirty="0" err="1" smtClean="0">
              <a:latin typeface="Franklin Gothic Medium" pitchFamily="34" charset="0"/>
            </a:rPr>
            <a:t>Внутрішньо-державні</a:t>
          </a:r>
          <a:endParaRPr lang="ru-RU" dirty="0">
            <a:latin typeface="Franklin Gothic Medium" pitchFamily="34" charset="0"/>
          </a:endParaRPr>
        </a:p>
      </dgm:t>
    </dgm:pt>
    <dgm:pt modelId="{10121070-62B3-4A7B-8A4E-D4F7FDA1560C}" type="parTrans" cxnId="{FA60CEA5-EDEB-4F85-8B11-0DB2AF5C441B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8768A4B4-F26B-459A-BE24-4C46DE77EC3C}" type="sibTrans" cxnId="{FA60CEA5-EDEB-4F85-8B11-0DB2AF5C441B}">
      <dgm:prSet/>
      <dgm:spPr/>
      <dgm:t>
        <a:bodyPr/>
        <a:lstStyle/>
        <a:p>
          <a:endParaRPr lang="ru-RU"/>
        </a:p>
      </dgm:t>
    </dgm:pt>
    <dgm:pt modelId="{A7C41011-CE88-41AB-8561-97436F4257E8}">
      <dgm:prSet phldrT="[Текст]"/>
      <dgm:spPr/>
      <dgm:t>
        <a:bodyPr/>
        <a:lstStyle/>
        <a:p>
          <a:r>
            <a:rPr lang="uk-UA" dirty="0" err="1" smtClean="0">
              <a:latin typeface="Franklin Gothic Medium" pitchFamily="34" charset="0"/>
            </a:rPr>
            <a:t>Зовнішньо-державні</a:t>
          </a:r>
          <a:endParaRPr lang="ru-RU" dirty="0">
            <a:latin typeface="Franklin Gothic Medium" pitchFamily="34" charset="0"/>
          </a:endParaRPr>
        </a:p>
      </dgm:t>
    </dgm:pt>
    <dgm:pt modelId="{8D578FED-633E-4998-8415-1EF9600A6B69}" type="parTrans" cxnId="{2E91DD9F-50E8-4F67-882E-74DD0DEEE28E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D0525FD6-85FE-4F04-B4B0-BDE7DC5B75F1}" type="sibTrans" cxnId="{2E91DD9F-50E8-4F67-882E-74DD0DEEE28E}">
      <dgm:prSet/>
      <dgm:spPr/>
      <dgm:t>
        <a:bodyPr/>
        <a:lstStyle/>
        <a:p>
          <a:endParaRPr lang="ru-RU"/>
        </a:p>
      </dgm:t>
    </dgm:pt>
    <dgm:pt modelId="{1939CC0E-CEA0-43E5-BFC7-2A45F401C27B}">
      <dgm:prSet phldrT="[Текст]"/>
      <dgm:spPr/>
      <dgm:t>
        <a:bodyPr/>
        <a:lstStyle/>
        <a:p>
          <a:r>
            <a:rPr lang="uk-UA" dirty="0" smtClean="0">
              <a:latin typeface="Franklin Gothic Medium" pitchFamily="34" charset="0"/>
            </a:rPr>
            <a:t>Людський фактор</a:t>
          </a:r>
          <a:endParaRPr lang="ru-RU" dirty="0">
            <a:latin typeface="Franklin Gothic Medium" pitchFamily="34" charset="0"/>
          </a:endParaRPr>
        </a:p>
      </dgm:t>
    </dgm:pt>
    <dgm:pt modelId="{6B687A16-A10D-4ECB-ACAE-CCA81F5CEA51}" type="parTrans" cxnId="{5D08726D-E54A-415A-B0C0-21570AA4F440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E536FF97-5546-4D7F-98B1-4C94E9DB26A7}" type="sibTrans" cxnId="{5D08726D-E54A-415A-B0C0-21570AA4F440}">
      <dgm:prSet/>
      <dgm:spPr/>
      <dgm:t>
        <a:bodyPr/>
        <a:lstStyle/>
        <a:p>
          <a:endParaRPr lang="ru-RU"/>
        </a:p>
      </dgm:t>
    </dgm:pt>
    <dgm:pt modelId="{4ECE7F1F-ECD3-425B-B57E-B6EE98E3DEC1}">
      <dgm:prSet phldrT="[Текст]"/>
      <dgm:spPr/>
      <dgm:t>
        <a:bodyPr/>
        <a:lstStyle/>
        <a:p>
          <a:endParaRPr lang="ru-RU" dirty="0"/>
        </a:p>
      </dgm:t>
    </dgm:pt>
    <dgm:pt modelId="{D4218701-F0E1-40FC-8745-298711F5B8B8}" type="parTrans" cxnId="{04DA7489-95DA-42C0-B973-FB91D8CC4A09}">
      <dgm:prSet/>
      <dgm:spPr/>
      <dgm:t>
        <a:bodyPr/>
        <a:lstStyle/>
        <a:p>
          <a:endParaRPr lang="ru-RU"/>
        </a:p>
      </dgm:t>
    </dgm:pt>
    <dgm:pt modelId="{8A9360CA-6893-4ED2-B4DD-A00491CC48D8}" type="sibTrans" cxnId="{04DA7489-95DA-42C0-B973-FB91D8CC4A09}">
      <dgm:prSet/>
      <dgm:spPr/>
      <dgm:t>
        <a:bodyPr/>
        <a:lstStyle/>
        <a:p>
          <a:endParaRPr lang="ru-RU"/>
        </a:p>
      </dgm:t>
    </dgm:pt>
    <dgm:pt modelId="{8425748D-A5F7-4CE1-B48C-6302BF414459}" type="pres">
      <dgm:prSet presAssocID="{B708C44E-B698-4F70-9225-7D9134EBCC3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40CA4B8-4136-4CDC-9501-921709305E56}" type="pres">
      <dgm:prSet presAssocID="{33D15237-121B-44CD-95DF-1BDCBF382A06}" presName="centerShape" presStyleLbl="node0" presStyleIdx="0" presStyleCnt="1"/>
      <dgm:spPr/>
      <dgm:t>
        <a:bodyPr/>
        <a:lstStyle/>
        <a:p>
          <a:endParaRPr lang="ru-RU"/>
        </a:p>
      </dgm:t>
    </dgm:pt>
    <dgm:pt modelId="{448485DE-8C99-4618-9E66-C538D6709494}" type="pres">
      <dgm:prSet presAssocID="{10121070-62B3-4A7B-8A4E-D4F7FDA1560C}" presName="parTrans" presStyleLbl="sibTrans2D1" presStyleIdx="0" presStyleCnt="3"/>
      <dgm:spPr/>
      <dgm:t>
        <a:bodyPr/>
        <a:lstStyle/>
        <a:p>
          <a:endParaRPr lang="ru-RU"/>
        </a:p>
      </dgm:t>
    </dgm:pt>
    <dgm:pt modelId="{44F1E0C3-7F49-4435-8FAC-B79FAB9B6A95}" type="pres">
      <dgm:prSet presAssocID="{10121070-62B3-4A7B-8A4E-D4F7FDA1560C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93894EC1-0585-4541-ABD6-20C1B620D28F}" type="pres">
      <dgm:prSet presAssocID="{6CBD3CC0-A104-4562-B611-0259377C5268}" presName="node" presStyleLbl="node1" presStyleIdx="0" presStyleCnt="3" custRadScaleRad="102640" custRadScaleInc="4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FB2534-A56F-46FB-8539-A05EAD4D2AC4}" type="pres">
      <dgm:prSet presAssocID="{8D578FED-633E-4998-8415-1EF9600A6B69}" presName="parTrans" presStyleLbl="sibTrans2D1" presStyleIdx="1" presStyleCnt="3"/>
      <dgm:spPr/>
      <dgm:t>
        <a:bodyPr/>
        <a:lstStyle/>
        <a:p>
          <a:endParaRPr lang="ru-RU"/>
        </a:p>
      </dgm:t>
    </dgm:pt>
    <dgm:pt modelId="{3BDC7015-52F8-49F3-96A2-AB05FCAC8FDC}" type="pres">
      <dgm:prSet presAssocID="{8D578FED-633E-4998-8415-1EF9600A6B69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A4D52992-A487-4E12-A496-6A16ADCB26F7}" type="pres">
      <dgm:prSet presAssocID="{A7C41011-CE88-41AB-8561-97436F4257E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4D80C1-1D73-4CC2-BB7D-91C37D4BB762}" type="pres">
      <dgm:prSet presAssocID="{6B687A16-A10D-4ECB-ACAE-CCA81F5CEA51}" presName="parTrans" presStyleLbl="sibTrans2D1" presStyleIdx="2" presStyleCnt="3"/>
      <dgm:spPr/>
      <dgm:t>
        <a:bodyPr/>
        <a:lstStyle/>
        <a:p>
          <a:endParaRPr lang="ru-RU"/>
        </a:p>
      </dgm:t>
    </dgm:pt>
    <dgm:pt modelId="{1D09D923-6BA8-439E-85B2-F76D2DBBE595}" type="pres">
      <dgm:prSet presAssocID="{6B687A16-A10D-4ECB-ACAE-CCA81F5CEA51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27E389DB-3394-424E-8227-54E08E3EC665}" type="pres">
      <dgm:prSet presAssocID="{1939CC0E-CEA0-43E5-BFC7-2A45F401C27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6813F4-0D58-4B0D-8D4C-1C15E2EDF388}" type="presOf" srcId="{B708C44E-B698-4F70-9225-7D9134EBCC36}" destId="{8425748D-A5F7-4CE1-B48C-6302BF414459}" srcOrd="0" destOrd="0" presId="urn:microsoft.com/office/officeart/2005/8/layout/radial5"/>
    <dgm:cxn modelId="{5CC5DED0-7595-48A3-9E0B-416F70FB4A65}" type="presOf" srcId="{33D15237-121B-44CD-95DF-1BDCBF382A06}" destId="{540CA4B8-4136-4CDC-9501-921709305E56}" srcOrd="0" destOrd="0" presId="urn:microsoft.com/office/officeart/2005/8/layout/radial5"/>
    <dgm:cxn modelId="{EB79584E-5DEC-4FC4-96EF-D23E4D5D426E}" type="presOf" srcId="{6CBD3CC0-A104-4562-B611-0259377C5268}" destId="{93894EC1-0585-4541-ABD6-20C1B620D28F}" srcOrd="0" destOrd="0" presId="urn:microsoft.com/office/officeart/2005/8/layout/radial5"/>
    <dgm:cxn modelId="{04DA7489-95DA-42C0-B973-FB91D8CC4A09}" srcId="{B708C44E-B698-4F70-9225-7D9134EBCC36}" destId="{4ECE7F1F-ECD3-425B-B57E-B6EE98E3DEC1}" srcOrd="1" destOrd="0" parTransId="{D4218701-F0E1-40FC-8745-298711F5B8B8}" sibTransId="{8A9360CA-6893-4ED2-B4DD-A00491CC48D8}"/>
    <dgm:cxn modelId="{FA60CEA5-EDEB-4F85-8B11-0DB2AF5C441B}" srcId="{33D15237-121B-44CD-95DF-1BDCBF382A06}" destId="{6CBD3CC0-A104-4562-B611-0259377C5268}" srcOrd="0" destOrd="0" parTransId="{10121070-62B3-4A7B-8A4E-D4F7FDA1560C}" sibTransId="{8768A4B4-F26B-459A-BE24-4C46DE77EC3C}"/>
    <dgm:cxn modelId="{3B533060-09A2-4D34-8798-9DF8CC94F0D1}" type="presOf" srcId="{10121070-62B3-4A7B-8A4E-D4F7FDA1560C}" destId="{44F1E0C3-7F49-4435-8FAC-B79FAB9B6A95}" srcOrd="1" destOrd="0" presId="urn:microsoft.com/office/officeart/2005/8/layout/radial5"/>
    <dgm:cxn modelId="{1D120D65-7761-4308-AEC3-6D6B6D72AAAD}" type="presOf" srcId="{A7C41011-CE88-41AB-8561-97436F4257E8}" destId="{A4D52992-A487-4E12-A496-6A16ADCB26F7}" srcOrd="0" destOrd="0" presId="urn:microsoft.com/office/officeart/2005/8/layout/radial5"/>
    <dgm:cxn modelId="{3A349046-6B4F-4F83-90CE-FDE9D27A6D91}" type="presOf" srcId="{10121070-62B3-4A7B-8A4E-D4F7FDA1560C}" destId="{448485DE-8C99-4618-9E66-C538D6709494}" srcOrd="0" destOrd="0" presId="urn:microsoft.com/office/officeart/2005/8/layout/radial5"/>
    <dgm:cxn modelId="{4329058B-A69E-4CF8-98E6-FB3CFCEE96FD}" type="presOf" srcId="{6B687A16-A10D-4ECB-ACAE-CCA81F5CEA51}" destId="{1D09D923-6BA8-439E-85B2-F76D2DBBE595}" srcOrd="1" destOrd="0" presId="urn:microsoft.com/office/officeart/2005/8/layout/radial5"/>
    <dgm:cxn modelId="{525EF5D8-68FC-4929-B8D3-EB4C8DC76E38}" type="presOf" srcId="{1939CC0E-CEA0-43E5-BFC7-2A45F401C27B}" destId="{27E389DB-3394-424E-8227-54E08E3EC665}" srcOrd="0" destOrd="0" presId="urn:microsoft.com/office/officeart/2005/8/layout/radial5"/>
    <dgm:cxn modelId="{2E91DD9F-50E8-4F67-882E-74DD0DEEE28E}" srcId="{33D15237-121B-44CD-95DF-1BDCBF382A06}" destId="{A7C41011-CE88-41AB-8561-97436F4257E8}" srcOrd="1" destOrd="0" parTransId="{8D578FED-633E-4998-8415-1EF9600A6B69}" sibTransId="{D0525FD6-85FE-4F04-B4B0-BDE7DC5B75F1}"/>
    <dgm:cxn modelId="{2FA59CD9-2167-4E3E-ACF9-002A81FBB753}" type="presOf" srcId="{6B687A16-A10D-4ECB-ACAE-CCA81F5CEA51}" destId="{DE4D80C1-1D73-4CC2-BB7D-91C37D4BB762}" srcOrd="0" destOrd="0" presId="urn:microsoft.com/office/officeart/2005/8/layout/radial5"/>
    <dgm:cxn modelId="{406C9A4E-D23B-4C63-945D-32793FDD639C}" srcId="{B708C44E-B698-4F70-9225-7D9134EBCC36}" destId="{33D15237-121B-44CD-95DF-1BDCBF382A06}" srcOrd="0" destOrd="0" parTransId="{F76E72E9-721B-4F3C-AD2F-58A32E512FCF}" sibTransId="{879F83D1-6F7B-4DD6-A831-8D70EF42CC88}"/>
    <dgm:cxn modelId="{A35B8E65-B512-414D-8067-9D464B564CB9}" type="presOf" srcId="{8D578FED-633E-4998-8415-1EF9600A6B69}" destId="{ABFB2534-A56F-46FB-8539-A05EAD4D2AC4}" srcOrd="0" destOrd="0" presId="urn:microsoft.com/office/officeart/2005/8/layout/radial5"/>
    <dgm:cxn modelId="{5D08726D-E54A-415A-B0C0-21570AA4F440}" srcId="{33D15237-121B-44CD-95DF-1BDCBF382A06}" destId="{1939CC0E-CEA0-43E5-BFC7-2A45F401C27B}" srcOrd="2" destOrd="0" parTransId="{6B687A16-A10D-4ECB-ACAE-CCA81F5CEA51}" sibTransId="{E536FF97-5546-4D7F-98B1-4C94E9DB26A7}"/>
    <dgm:cxn modelId="{A3898B14-08A7-4F54-8A74-E4781D7DE7DD}" type="presOf" srcId="{8D578FED-633E-4998-8415-1EF9600A6B69}" destId="{3BDC7015-52F8-49F3-96A2-AB05FCAC8FDC}" srcOrd="1" destOrd="0" presId="urn:microsoft.com/office/officeart/2005/8/layout/radial5"/>
    <dgm:cxn modelId="{3C88A397-8698-44AB-B926-1010427E2082}" type="presParOf" srcId="{8425748D-A5F7-4CE1-B48C-6302BF414459}" destId="{540CA4B8-4136-4CDC-9501-921709305E56}" srcOrd="0" destOrd="0" presId="urn:microsoft.com/office/officeart/2005/8/layout/radial5"/>
    <dgm:cxn modelId="{F6A428BC-D6DC-4032-BBCC-4EC8E1A0947B}" type="presParOf" srcId="{8425748D-A5F7-4CE1-B48C-6302BF414459}" destId="{448485DE-8C99-4618-9E66-C538D6709494}" srcOrd="1" destOrd="0" presId="urn:microsoft.com/office/officeart/2005/8/layout/radial5"/>
    <dgm:cxn modelId="{87B236E1-0AEE-4BA4-9617-EDC613E06FC2}" type="presParOf" srcId="{448485DE-8C99-4618-9E66-C538D6709494}" destId="{44F1E0C3-7F49-4435-8FAC-B79FAB9B6A95}" srcOrd="0" destOrd="0" presId="urn:microsoft.com/office/officeart/2005/8/layout/radial5"/>
    <dgm:cxn modelId="{4CCAC39F-20EA-4B83-B349-18D14375FB93}" type="presParOf" srcId="{8425748D-A5F7-4CE1-B48C-6302BF414459}" destId="{93894EC1-0585-4541-ABD6-20C1B620D28F}" srcOrd="2" destOrd="0" presId="urn:microsoft.com/office/officeart/2005/8/layout/radial5"/>
    <dgm:cxn modelId="{710AD566-F13C-4C96-993A-AE2789C8B2E1}" type="presParOf" srcId="{8425748D-A5F7-4CE1-B48C-6302BF414459}" destId="{ABFB2534-A56F-46FB-8539-A05EAD4D2AC4}" srcOrd="3" destOrd="0" presId="urn:microsoft.com/office/officeart/2005/8/layout/radial5"/>
    <dgm:cxn modelId="{6B00421F-89BB-42BF-A1E7-FE915FA77DF6}" type="presParOf" srcId="{ABFB2534-A56F-46FB-8539-A05EAD4D2AC4}" destId="{3BDC7015-52F8-49F3-96A2-AB05FCAC8FDC}" srcOrd="0" destOrd="0" presId="urn:microsoft.com/office/officeart/2005/8/layout/radial5"/>
    <dgm:cxn modelId="{DF9B6F94-E6C1-450D-A26C-1A3E33A5EE5F}" type="presParOf" srcId="{8425748D-A5F7-4CE1-B48C-6302BF414459}" destId="{A4D52992-A487-4E12-A496-6A16ADCB26F7}" srcOrd="4" destOrd="0" presId="urn:microsoft.com/office/officeart/2005/8/layout/radial5"/>
    <dgm:cxn modelId="{78B8B806-DA72-40EC-B9BA-82C4406D1EAA}" type="presParOf" srcId="{8425748D-A5F7-4CE1-B48C-6302BF414459}" destId="{DE4D80C1-1D73-4CC2-BB7D-91C37D4BB762}" srcOrd="5" destOrd="0" presId="urn:microsoft.com/office/officeart/2005/8/layout/radial5"/>
    <dgm:cxn modelId="{211CC60B-F7DC-4D6F-A33B-484A6204E28B}" type="presParOf" srcId="{DE4D80C1-1D73-4CC2-BB7D-91C37D4BB762}" destId="{1D09D923-6BA8-439E-85B2-F76D2DBBE595}" srcOrd="0" destOrd="0" presId="urn:microsoft.com/office/officeart/2005/8/layout/radial5"/>
    <dgm:cxn modelId="{04D6417F-6B0C-4827-AB09-CCD9E6C1B1AB}" type="presParOf" srcId="{8425748D-A5F7-4CE1-B48C-6302BF414459}" destId="{27E389DB-3394-424E-8227-54E08E3EC665}" srcOrd="6" destOrd="0" presId="urn:microsoft.com/office/officeart/2005/8/layout/radial5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B813C8-CC00-44FA-A45B-D4233796E752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FD127CE-64BA-4820-85E0-19BE4D7E4B5A}">
      <dgm:prSet phldrT="[Текст]"/>
      <dgm:spPr/>
      <dgm:t>
        <a:bodyPr/>
        <a:lstStyle/>
        <a:p>
          <a:r>
            <a:rPr lang="uk-UA" dirty="0" smtClean="0"/>
            <a:t>Економічна нестабільність</a:t>
          </a:r>
          <a:endParaRPr lang="ru-RU" dirty="0"/>
        </a:p>
      </dgm:t>
    </dgm:pt>
    <dgm:pt modelId="{0F817E8B-2C92-4302-9A6C-082C13E7FCFD}" type="parTrans" cxnId="{679BB2D3-97E9-4324-9764-747462DE5A30}">
      <dgm:prSet/>
      <dgm:spPr/>
      <dgm:t>
        <a:bodyPr/>
        <a:lstStyle/>
        <a:p>
          <a:endParaRPr lang="ru-RU"/>
        </a:p>
      </dgm:t>
    </dgm:pt>
    <dgm:pt modelId="{ED3A3E7F-4E67-44C0-82BA-CA588E5BEDC3}" type="sibTrans" cxnId="{679BB2D3-97E9-4324-9764-747462DE5A30}">
      <dgm:prSet/>
      <dgm:spPr/>
      <dgm:t>
        <a:bodyPr/>
        <a:lstStyle/>
        <a:p>
          <a:endParaRPr lang="ru-RU"/>
        </a:p>
      </dgm:t>
    </dgm:pt>
    <dgm:pt modelId="{35B203EC-AE1C-4CA3-B294-E1F4F69DBA51}">
      <dgm:prSet phldrT="[Текст]"/>
      <dgm:spPr/>
      <dgm:t>
        <a:bodyPr/>
        <a:lstStyle/>
        <a:p>
          <a:r>
            <a:rPr lang="uk-UA" dirty="0" smtClean="0"/>
            <a:t>Безробіття</a:t>
          </a:r>
          <a:endParaRPr lang="ru-RU" dirty="0"/>
        </a:p>
      </dgm:t>
    </dgm:pt>
    <dgm:pt modelId="{138E0BA0-5725-4EA2-AFB1-F32D6063BAF7}" type="parTrans" cxnId="{522AC326-B6E3-4F6A-867E-381F4463C30F}">
      <dgm:prSet/>
      <dgm:spPr/>
      <dgm:t>
        <a:bodyPr/>
        <a:lstStyle/>
        <a:p>
          <a:endParaRPr lang="ru-RU"/>
        </a:p>
      </dgm:t>
    </dgm:pt>
    <dgm:pt modelId="{D72B2527-B571-49C9-90EB-FA114B2D84CA}" type="sibTrans" cxnId="{522AC326-B6E3-4F6A-867E-381F4463C30F}">
      <dgm:prSet/>
      <dgm:spPr/>
      <dgm:t>
        <a:bodyPr/>
        <a:lstStyle/>
        <a:p>
          <a:endParaRPr lang="ru-RU"/>
        </a:p>
      </dgm:t>
    </dgm:pt>
    <dgm:pt modelId="{325F00F6-0656-4403-8FE8-D5B8FFCA5A87}">
      <dgm:prSet phldrT="[Текст]"/>
      <dgm:spPr/>
      <dgm:t>
        <a:bodyPr/>
        <a:lstStyle/>
        <a:p>
          <a:r>
            <a:rPr lang="uk-UA" dirty="0" smtClean="0"/>
            <a:t>Корупція</a:t>
          </a:r>
          <a:endParaRPr lang="ru-RU" dirty="0"/>
        </a:p>
      </dgm:t>
    </dgm:pt>
    <dgm:pt modelId="{28FBE40A-BB43-4360-9E7A-29A09E92EA06}" type="parTrans" cxnId="{5A1FC0AD-67B9-47D1-8113-27FD4586AE79}">
      <dgm:prSet/>
      <dgm:spPr/>
      <dgm:t>
        <a:bodyPr/>
        <a:lstStyle/>
        <a:p>
          <a:endParaRPr lang="ru-RU"/>
        </a:p>
      </dgm:t>
    </dgm:pt>
    <dgm:pt modelId="{55EBEBBE-8289-4EBE-87E5-3EA7D1A60BD8}" type="sibTrans" cxnId="{5A1FC0AD-67B9-47D1-8113-27FD4586AE79}">
      <dgm:prSet/>
      <dgm:spPr/>
      <dgm:t>
        <a:bodyPr/>
        <a:lstStyle/>
        <a:p>
          <a:endParaRPr lang="ru-RU"/>
        </a:p>
      </dgm:t>
    </dgm:pt>
    <dgm:pt modelId="{A3114DC1-B241-4EF7-ACE3-40FD1760BC4C}">
      <dgm:prSet phldrT="[Текст]"/>
      <dgm:spPr/>
      <dgm:t>
        <a:bodyPr/>
        <a:lstStyle/>
        <a:p>
          <a:r>
            <a:rPr lang="uk-UA" dirty="0" smtClean="0"/>
            <a:t>Зневіра громадян, у позитивні зміни країни (особливо молоді)</a:t>
          </a:r>
          <a:endParaRPr lang="ru-RU" dirty="0"/>
        </a:p>
      </dgm:t>
    </dgm:pt>
    <dgm:pt modelId="{367DACD5-C6C2-42CB-8C65-7FCC3AE740CF}" type="parTrans" cxnId="{067A75AD-1960-4DDD-B3A4-C2D30857F18E}">
      <dgm:prSet/>
      <dgm:spPr/>
      <dgm:t>
        <a:bodyPr/>
        <a:lstStyle/>
        <a:p>
          <a:endParaRPr lang="ru-RU"/>
        </a:p>
      </dgm:t>
    </dgm:pt>
    <dgm:pt modelId="{E0ABE6A6-D273-49BE-9B75-C0729A3C7797}" type="sibTrans" cxnId="{067A75AD-1960-4DDD-B3A4-C2D30857F18E}">
      <dgm:prSet/>
      <dgm:spPr/>
      <dgm:t>
        <a:bodyPr/>
        <a:lstStyle/>
        <a:p>
          <a:endParaRPr lang="ru-RU"/>
        </a:p>
      </dgm:t>
    </dgm:pt>
    <dgm:pt modelId="{E0D39151-74EB-4C1E-BF35-4FB0D8BC35E6}">
      <dgm:prSet phldrT="[Текст]"/>
      <dgm:spPr/>
      <dgm:t>
        <a:bodyPr/>
        <a:lstStyle/>
        <a:p>
          <a:r>
            <a:rPr lang="uk-UA" dirty="0" smtClean="0"/>
            <a:t>Загальна криміналізація суспільства</a:t>
          </a:r>
          <a:endParaRPr lang="ru-RU" dirty="0"/>
        </a:p>
      </dgm:t>
    </dgm:pt>
    <dgm:pt modelId="{55384454-D7DA-49C1-93D7-78DD28A8391C}" type="parTrans" cxnId="{3699AC16-1249-4BCD-A4EF-6147B9A6AF66}">
      <dgm:prSet/>
      <dgm:spPr/>
      <dgm:t>
        <a:bodyPr/>
        <a:lstStyle/>
        <a:p>
          <a:endParaRPr lang="ru-RU"/>
        </a:p>
      </dgm:t>
    </dgm:pt>
    <dgm:pt modelId="{5376BD10-A498-498E-A302-432D65F2109A}" type="sibTrans" cxnId="{3699AC16-1249-4BCD-A4EF-6147B9A6AF66}">
      <dgm:prSet/>
      <dgm:spPr/>
      <dgm:t>
        <a:bodyPr/>
        <a:lstStyle/>
        <a:p>
          <a:endParaRPr lang="ru-RU"/>
        </a:p>
      </dgm:t>
    </dgm:pt>
    <dgm:pt modelId="{76464DEF-A186-45A5-950B-D6EDD074E63C}">
      <dgm:prSet phldrT="[Текст]"/>
      <dgm:spPr/>
      <dgm:t>
        <a:bodyPr/>
        <a:lstStyle/>
        <a:p>
          <a:r>
            <a:rPr lang="uk-UA" dirty="0" smtClean="0"/>
            <a:t>Низький рівень доходів населення</a:t>
          </a:r>
          <a:endParaRPr lang="ru-RU" dirty="0"/>
        </a:p>
      </dgm:t>
    </dgm:pt>
    <dgm:pt modelId="{FE2DF4C6-7C5C-4C70-8972-5A4E3291CB4A}" type="parTrans" cxnId="{A3F8DD80-64B0-4621-ACAD-E5CE2C06721F}">
      <dgm:prSet/>
      <dgm:spPr/>
      <dgm:t>
        <a:bodyPr/>
        <a:lstStyle/>
        <a:p>
          <a:endParaRPr lang="ru-RU"/>
        </a:p>
      </dgm:t>
    </dgm:pt>
    <dgm:pt modelId="{498E2058-4E14-4391-8ADD-F4A4E11E6FC9}" type="sibTrans" cxnId="{A3F8DD80-64B0-4621-ACAD-E5CE2C06721F}">
      <dgm:prSet/>
      <dgm:spPr/>
      <dgm:t>
        <a:bodyPr/>
        <a:lstStyle/>
        <a:p>
          <a:endParaRPr lang="ru-RU"/>
        </a:p>
      </dgm:t>
    </dgm:pt>
    <dgm:pt modelId="{77DA5450-1775-41F2-972B-19DD2CB85A60}">
      <dgm:prSet phldrT="[Текст]"/>
      <dgm:spPr/>
      <dgm:t>
        <a:bodyPr/>
        <a:lstStyle/>
        <a:p>
          <a:r>
            <a:rPr lang="uk-UA" dirty="0" smtClean="0"/>
            <a:t>інші</a:t>
          </a:r>
          <a:endParaRPr lang="ru-RU" dirty="0"/>
        </a:p>
      </dgm:t>
    </dgm:pt>
    <dgm:pt modelId="{304F4A06-2B99-4899-9B89-EAEB401CAB0B}" type="parTrans" cxnId="{AEBF1054-694E-4933-9501-96F506884114}">
      <dgm:prSet/>
      <dgm:spPr/>
      <dgm:t>
        <a:bodyPr/>
        <a:lstStyle/>
        <a:p>
          <a:endParaRPr lang="ru-RU"/>
        </a:p>
      </dgm:t>
    </dgm:pt>
    <dgm:pt modelId="{7D71FB8F-9406-4CB6-81B6-A956F4C7B46B}" type="sibTrans" cxnId="{AEBF1054-694E-4933-9501-96F506884114}">
      <dgm:prSet/>
      <dgm:spPr/>
      <dgm:t>
        <a:bodyPr/>
        <a:lstStyle/>
        <a:p>
          <a:endParaRPr lang="ru-RU"/>
        </a:p>
      </dgm:t>
    </dgm:pt>
    <dgm:pt modelId="{935E71E9-1B75-48E9-A531-D5E7096BDB4D}">
      <dgm:prSet phldrT="[Текст]"/>
      <dgm:spPr/>
      <dgm:t>
        <a:bodyPr/>
        <a:lstStyle/>
        <a:p>
          <a:r>
            <a:rPr lang="uk-UA" dirty="0" smtClean="0"/>
            <a:t>Розповсюдження розпусти</a:t>
          </a:r>
          <a:endParaRPr lang="ru-RU" dirty="0"/>
        </a:p>
      </dgm:t>
    </dgm:pt>
    <dgm:pt modelId="{0747CAA7-E430-4AD0-9EB5-57652524D9A2}" type="parTrans" cxnId="{E88FD4D6-27B8-4C75-9492-17B356F5543A}">
      <dgm:prSet/>
      <dgm:spPr/>
      <dgm:t>
        <a:bodyPr/>
        <a:lstStyle/>
        <a:p>
          <a:endParaRPr lang="ru-RU"/>
        </a:p>
      </dgm:t>
    </dgm:pt>
    <dgm:pt modelId="{1B0ACD79-4FAC-43BD-A80B-C0312221EDB8}" type="sibTrans" cxnId="{E88FD4D6-27B8-4C75-9492-17B356F5543A}">
      <dgm:prSet/>
      <dgm:spPr/>
      <dgm:t>
        <a:bodyPr/>
        <a:lstStyle/>
        <a:p>
          <a:endParaRPr lang="ru-RU"/>
        </a:p>
      </dgm:t>
    </dgm:pt>
    <dgm:pt modelId="{D6AE79B2-580A-4CFA-92D0-E06837C35190}" type="pres">
      <dgm:prSet presAssocID="{B3B813C8-CC00-44FA-A45B-D4233796E75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A5C174-88AE-457E-81EA-99D38FBC8AEB}" type="pres">
      <dgm:prSet presAssocID="{0FD127CE-64BA-4820-85E0-19BE4D7E4B5A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53E40-8040-45D2-BC3D-44042D013CE6}" type="pres">
      <dgm:prSet presAssocID="{ED3A3E7F-4E67-44C0-82BA-CA588E5BEDC3}" presName="sibTrans" presStyleCnt="0"/>
      <dgm:spPr/>
    </dgm:pt>
    <dgm:pt modelId="{D64D89B6-96D9-43AB-BA20-99C647E4865F}" type="pres">
      <dgm:prSet presAssocID="{76464DEF-A186-45A5-950B-D6EDD074E63C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AFC3E5-4AE3-4CB4-B722-3EE39C7C2B3B}" type="pres">
      <dgm:prSet presAssocID="{498E2058-4E14-4391-8ADD-F4A4E11E6FC9}" presName="sibTrans" presStyleCnt="0"/>
      <dgm:spPr/>
    </dgm:pt>
    <dgm:pt modelId="{0E80A1FE-88CD-466A-8EC6-B9A964119542}" type="pres">
      <dgm:prSet presAssocID="{35B203EC-AE1C-4CA3-B294-E1F4F69DBA51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A4BD21-EEF8-42FA-95AF-972FFCD9B811}" type="pres">
      <dgm:prSet presAssocID="{D72B2527-B571-49C9-90EB-FA114B2D84CA}" presName="sibTrans" presStyleCnt="0"/>
      <dgm:spPr/>
    </dgm:pt>
    <dgm:pt modelId="{30A5E9DC-AD43-4542-B10A-69042D6D74D7}" type="pres">
      <dgm:prSet presAssocID="{325F00F6-0656-4403-8FE8-D5B8FFCA5A87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0965FA-1A3E-47E2-97D1-ACC01E438539}" type="pres">
      <dgm:prSet presAssocID="{55EBEBBE-8289-4EBE-87E5-3EA7D1A60BD8}" presName="sibTrans" presStyleCnt="0"/>
      <dgm:spPr/>
    </dgm:pt>
    <dgm:pt modelId="{7B5B7650-116E-4855-BED2-2921D431C12E}" type="pres">
      <dgm:prSet presAssocID="{A3114DC1-B241-4EF7-ACE3-40FD1760BC4C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EAA8DA-271C-46FD-8151-681D37BC964A}" type="pres">
      <dgm:prSet presAssocID="{E0ABE6A6-D273-49BE-9B75-C0729A3C7797}" presName="sibTrans" presStyleCnt="0"/>
      <dgm:spPr/>
    </dgm:pt>
    <dgm:pt modelId="{1E275824-6770-432A-90E6-6925F852770F}" type="pres">
      <dgm:prSet presAssocID="{E0D39151-74EB-4C1E-BF35-4FB0D8BC35E6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B8AE8B-B291-4508-9B27-DE8091A37F5B}" type="pres">
      <dgm:prSet presAssocID="{5376BD10-A498-498E-A302-432D65F2109A}" presName="sibTrans" presStyleCnt="0"/>
      <dgm:spPr/>
    </dgm:pt>
    <dgm:pt modelId="{81DC6C8C-A2A3-46A1-B3C8-7238F63744C7}" type="pres">
      <dgm:prSet presAssocID="{935E71E9-1B75-48E9-A531-D5E7096BDB4D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C8B61C-B06D-4013-B21C-B59A2EB2D3AA}" type="pres">
      <dgm:prSet presAssocID="{1B0ACD79-4FAC-43BD-A80B-C0312221EDB8}" presName="sibTrans" presStyleCnt="0"/>
      <dgm:spPr/>
    </dgm:pt>
    <dgm:pt modelId="{A75D9BC5-5ACB-4CDA-A51F-19038375058D}" type="pres">
      <dgm:prSet presAssocID="{77DA5450-1775-41F2-972B-19DD2CB85A60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BC4DE2-0B6D-490D-A53E-A4CEDC581776}" type="presOf" srcId="{35B203EC-AE1C-4CA3-B294-E1F4F69DBA51}" destId="{0E80A1FE-88CD-466A-8EC6-B9A964119542}" srcOrd="0" destOrd="0" presId="urn:microsoft.com/office/officeart/2005/8/layout/default"/>
    <dgm:cxn modelId="{9514D03D-0D73-4BCD-BE97-BC871D636BFD}" type="presOf" srcId="{A3114DC1-B241-4EF7-ACE3-40FD1760BC4C}" destId="{7B5B7650-116E-4855-BED2-2921D431C12E}" srcOrd="0" destOrd="0" presId="urn:microsoft.com/office/officeart/2005/8/layout/default"/>
    <dgm:cxn modelId="{E88FD4D6-27B8-4C75-9492-17B356F5543A}" srcId="{B3B813C8-CC00-44FA-A45B-D4233796E752}" destId="{935E71E9-1B75-48E9-A531-D5E7096BDB4D}" srcOrd="6" destOrd="0" parTransId="{0747CAA7-E430-4AD0-9EB5-57652524D9A2}" sibTransId="{1B0ACD79-4FAC-43BD-A80B-C0312221EDB8}"/>
    <dgm:cxn modelId="{BF9EB587-560F-4445-A9B8-72E1611E54E1}" type="presOf" srcId="{76464DEF-A186-45A5-950B-D6EDD074E63C}" destId="{D64D89B6-96D9-43AB-BA20-99C647E4865F}" srcOrd="0" destOrd="0" presId="urn:microsoft.com/office/officeart/2005/8/layout/default"/>
    <dgm:cxn modelId="{3017FD26-9C41-4D3E-97E2-77D01AF3244A}" type="presOf" srcId="{325F00F6-0656-4403-8FE8-D5B8FFCA5A87}" destId="{30A5E9DC-AD43-4542-B10A-69042D6D74D7}" srcOrd="0" destOrd="0" presId="urn:microsoft.com/office/officeart/2005/8/layout/default"/>
    <dgm:cxn modelId="{7C9AA6A5-039B-4385-A65B-BA2191B890C6}" type="presOf" srcId="{935E71E9-1B75-48E9-A531-D5E7096BDB4D}" destId="{81DC6C8C-A2A3-46A1-B3C8-7238F63744C7}" srcOrd="0" destOrd="0" presId="urn:microsoft.com/office/officeart/2005/8/layout/default"/>
    <dgm:cxn modelId="{A3F8DD80-64B0-4621-ACAD-E5CE2C06721F}" srcId="{B3B813C8-CC00-44FA-A45B-D4233796E752}" destId="{76464DEF-A186-45A5-950B-D6EDD074E63C}" srcOrd="1" destOrd="0" parTransId="{FE2DF4C6-7C5C-4C70-8972-5A4E3291CB4A}" sibTransId="{498E2058-4E14-4391-8ADD-F4A4E11E6FC9}"/>
    <dgm:cxn modelId="{A9AD529A-9846-457E-BEFD-405EEBB265D4}" type="presOf" srcId="{0FD127CE-64BA-4820-85E0-19BE4D7E4B5A}" destId="{48A5C174-88AE-457E-81EA-99D38FBC8AEB}" srcOrd="0" destOrd="0" presId="urn:microsoft.com/office/officeart/2005/8/layout/default"/>
    <dgm:cxn modelId="{067A75AD-1960-4DDD-B3A4-C2D30857F18E}" srcId="{B3B813C8-CC00-44FA-A45B-D4233796E752}" destId="{A3114DC1-B241-4EF7-ACE3-40FD1760BC4C}" srcOrd="4" destOrd="0" parTransId="{367DACD5-C6C2-42CB-8C65-7FCC3AE740CF}" sibTransId="{E0ABE6A6-D273-49BE-9B75-C0729A3C7797}"/>
    <dgm:cxn modelId="{AEBF1054-694E-4933-9501-96F506884114}" srcId="{B3B813C8-CC00-44FA-A45B-D4233796E752}" destId="{77DA5450-1775-41F2-972B-19DD2CB85A60}" srcOrd="7" destOrd="0" parTransId="{304F4A06-2B99-4899-9B89-EAEB401CAB0B}" sibTransId="{7D71FB8F-9406-4CB6-81B6-A956F4C7B46B}"/>
    <dgm:cxn modelId="{3699AC16-1249-4BCD-A4EF-6147B9A6AF66}" srcId="{B3B813C8-CC00-44FA-A45B-D4233796E752}" destId="{E0D39151-74EB-4C1E-BF35-4FB0D8BC35E6}" srcOrd="5" destOrd="0" parTransId="{55384454-D7DA-49C1-93D7-78DD28A8391C}" sibTransId="{5376BD10-A498-498E-A302-432D65F2109A}"/>
    <dgm:cxn modelId="{842BF995-CB11-4092-AD98-A041BF592264}" type="presOf" srcId="{77DA5450-1775-41F2-972B-19DD2CB85A60}" destId="{A75D9BC5-5ACB-4CDA-A51F-19038375058D}" srcOrd="0" destOrd="0" presId="urn:microsoft.com/office/officeart/2005/8/layout/default"/>
    <dgm:cxn modelId="{5A1FC0AD-67B9-47D1-8113-27FD4586AE79}" srcId="{B3B813C8-CC00-44FA-A45B-D4233796E752}" destId="{325F00F6-0656-4403-8FE8-D5B8FFCA5A87}" srcOrd="3" destOrd="0" parTransId="{28FBE40A-BB43-4360-9E7A-29A09E92EA06}" sibTransId="{55EBEBBE-8289-4EBE-87E5-3EA7D1A60BD8}"/>
    <dgm:cxn modelId="{679BB2D3-97E9-4324-9764-747462DE5A30}" srcId="{B3B813C8-CC00-44FA-A45B-D4233796E752}" destId="{0FD127CE-64BA-4820-85E0-19BE4D7E4B5A}" srcOrd="0" destOrd="0" parTransId="{0F817E8B-2C92-4302-9A6C-082C13E7FCFD}" sibTransId="{ED3A3E7F-4E67-44C0-82BA-CA588E5BEDC3}"/>
    <dgm:cxn modelId="{7106F98E-A8DF-4E2A-8065-15F083FBEA72}" type="presOf" srcId="{E0D39151-74EB-4C1E-BF35-4FB0D8BC35E6}" destId="{1E275824-6770-432A-90E6-6925F852770F}" srcOrd="0" destOrd="0" presId="urn:microsoft.com/office/officeart/2005/8/layout/default"/>
    <dgm:cxn modelId="{522AC326-B6E3-4F6A-867E-381F4463C30F}" srcId="{B3B813C8-CC00-44FA-A45B-D4233796E752}" destId="{35B203EC-AE1C-4CA3-B294-E1F4F69DBA51}" srcOrd="2" destOrd="0" parTransId="{138E0BA0-5725-4EA2-AFB1-F32D6063BAF7}" sibTransId="{D72B2527-B571-49C9-90EB-FA114B2D84CA}"/>
    <dgm:cxn modelId="{EE7CD87A-6C01-442B-92D0-A02CD6EE2A5A}" type="presOf" srcId="{B3B813C8-CC00-44FA-A45B-D4233796E752}" destId="{D6AE79B2-580A-4CFA-92D0-E06837C35190}" srcOrd="0" destOrd="0" presId="urn:microsoft.com/office/officeart/2005/8/layout/default"/>
    <dgm:cxn modelId="{0A4CAF72-7B2C-4245-89A5-FBE65AD466E0}" type="presParOf" srcId="{D6AE79B2-580A-4CFA-92D0-E06837C35190}" destId="{48A5C174-88AE-457E-81EA-99D38FBC8AEB}" srcOrd="0" destOrd="0" presId="urn:microsoft.com/office/officeart/2005/8/layout/default"/>
    <dgm:cxn modelId="{0F75E046-AC27-45B4-BEBD-EC6EB0C4F16D}" type="presParOf" srcId="{D6AE79B2-580A-4CFA-92D0-E06837C35190}" destId="{0C953E40-8040-45D2-BC3D-44042D013CE6}" srcOrd="1" destOrd="0" presId="urn:microsoft.com/office/officeart/2005/8/layout/default"/>
    <dgm:cxn modelId="{D8D6C3E9-4AB0-42D7-B3A8-FED8FD302068}" type="presParOf" srcId="{D6AE79B2-580A-4CFA-92D0-E06837C35190}" destId="{D64D89B6-96D9-43AB-BA20-99C647E4865F}" srcOrd="2" destOrd="0" presId="urn:microsoft.com/office/officeart/2005/8/layout/default"/>
    <dgm:cxn modelId="{7F281B8D-1785-4BD9-80D6-1471BB947BC9}" type="presParOf" srcId="{D6AE79B2-580A-4CFA-92D0-E06837C35190}" destId="{FFAFC3E5-4AE3-4CB4-B722-3EE39C7C2B3B}" srcOrd="3" destOrd="0" presId="urn:microsoft.com/office/officeart/2005/8/layout/default"/>
    <dgm:cxn modelId="{52C39E24-A007-4FD9-96BA-4CE2602B28C7}" type="presParOf" srcId="{D6AE79B2-580A-4CFA-92D0-E06837C35190}" destId="{0E80A1FE-88CD-466A-8EC6-B9A964119542}" srcOrd="4" destOrd="0" presId="urn:microsoft.com/office/officeart/2005/8/layout/default"/>
    <dgm:cxn modelId="{BE9C717A-46C6-4A3F-87D0-FED2CA42E1C2}" type="presParOf" srcId="{D6AE79B2-580A-4CFA-92D0-E06837C35190}" destId="{8FA4BD21-EEF8-42FA-95AF-972FFCD9B811}" srcOrd="5" destOrd="0" presId="urn:microsoft.com/office/officeart/2005/8/layout/default"/>
    <dgm:cxn modelId="{657A81BF-8D17-4037-BAC6-4B043D815619}" type="presParOf" srcId="{D6AE79B2-580A-4CFA-92D0-E06837C35190}" destId="{30A5E9DC-AD43-4542-B10A-69042D6D74D7}" srcOrd="6" destOrd="0" presId="urn:microsoft.com/office/officeart/2005/8/layout/default"/>
    <dgm:cxn modelId="{3F9D4C0D-B18B-4536-BCAB-C280B8E8C30D}" type="presParOf" srcId="{D6AE79B2-580A-4CFA-92D0-E06837C35190}" destId="{F90965FA-1A3E-47E2-97D1-ACC01E438539}" srcOrd="7" destOrd="0" presId="urn:microsoft.com/office/officeart/2005/8/layout/default"/>
    <dgm:cxn modelId="{454EB1FC-DE8E-43B9-8CE5-223F95BE4A9D}" type="presParOf" srcId="{D6AE79B2-580A-4CFA-92D0-E06837C35190}" destId="{7B5B7650-116E-4855-BED2-2921D431C12E}" srcOrd="8" destOrd="0" presId="urn:microsoft.com/office/officeart/2005/8/layout/default"/>
    <dgm:cxn modelId="{A83997AE-D219-4DE1-9799-68A39009C132}" type="presParOf" srcId="{D6AE79B2-580A-4CFA-92D0-E06837C35190}" destId="{07EAA8DA-271C-46FD-8151-681D37BC964A}" srcOrd="9" destOrd="0" presId="urn:microsoft.com/office/officeart/2005/8/layout/default"/>
    <dgm:cxn modelId="{4E105B6D-418F-47E1-989B-53EB63225EC1}" type="presParOf" srcId="{D6AE79B2-580A-4CFA-92D0-E06837C35190}" destId="{1E275824-6770-432A-90E6-6925F852770F}" srcOrd="10" destOrd="0" presId="urn:microsoft.com/office/officeart/2005/8/layout/default"/>
    <dgm:cxn modelId="{D1177514-4EDF-47B4-89BC-ECDADE51502B}" type="presParOf" srcId="{D6AE79B2-580A-4CFA-92D0-E06837C35190}" destId="{52B8AE8B-B291-4508-9B27-DE8091A37F5B}" srcOrd="11" destOrd="0" presId="urn:microsoft.com/office/officeart/2005/8/layout/default"/>
    <dgm:cxn modelId="{DE2D4E22-266C-4659-8516-7E49F78BC460}" type="presParOf" srcId="{D6AE79B2-580A-4CFA-92D0-E06837C35190}" destId="{81DC6C8C-A2A3-46A1-B3C8-7238F63744C7}" srcOrd="12" destOrd="0" presId="urn:microsoft.com/office/officeart/2005/8/layout/default"/>
    <dgm:cxn modelId="{D31F23C8-694C-4113-9058-B647413EE971}" type="presParOf" srcId="{D6AE79B2-580A-4CFA-92D0-E06837C35190}" destId="{B2C8B61C-B06D-4013-B21C-B59A2EB2D3AA}" srcOrd="13" destOrd="0" presId="urn:microsoft.com/office/officeart/2005/8/layout/default"/>
    <dgm:cxn modelId="{3A3CB84B-13F6-4C05-8641-F98835A32B90}" type="presParOf" srcId="{D6AE79B2-580A-4CFA-92D0-E06837C35190}" destId="{A75D9BC5-5ACB-4CDA-A51F-19038375058D}" srcOrd="14" destOrd="0" presId="urn:microsoft.com/office/officeart/2005/8/layout/default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31218C9-5F01-4B7F-888D-057773540DEC}" type="doc">
      <dgm:prSet loTypeId="urn:microsoft.com/office/officeart/2005/8/layout/pyramid1" loCatId="pyramid" qsTypeId="urn:microsoft.com/office/officeart/2005/8/quickstyle/simple2" qsCatId="simple" csTypeId="urn:microsoft.com/office/officeart/2005/8/colors/colorful4" csCatId="colorful" phldr="1"/>
      <dgm:spPr/>
    </dgm:pt>
    <dgm:pt modelId="{8C87F761-C98A-45E5-9A93-D4ED025D5A57}" type="pres">
      <dgm:prSet presAssocID="{231218C9-5F01-4B7F-888D-057773540DEC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89EC0F35-A8AD-4F9B-A15A-AA779111CD47}" type="presOf" srcId="{231218C9-5F01-4B7F-888D-057773540DEC}" destId="{8C87F761-C98A-45E5-9A93-D4ED025D5A57}" srcOrd="0" destOrd="0" presId="urn:microsoft.com/office/officeart/2005/8/layout/pyramid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CA01F02-0219-4E87-A487-9923530CEA3E}" type="doc">
      <dgm:prSet loTypeId="urn:microsoft.com/office/officeart/2005/8/layout/list1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E0A58C8-672B-4F17-95B8-C184E4B03884}">
      <dgm:prSet phldrT="[Текст]"/>
      <dgm:spPr/>
      <dgm:t>
        <a:bodyPr/>
        <a:lstStyle/>
        <a:p>
          <a:r>
            <a:rPr lang="uk-UA" dirty="0" smtClean="0"/>
            <a:t>Розвиток секс-туризму</a:t>
          </a:r>
          <a:endParaRPr lang="ru-RU" dirty="0"/>
        </a:p>
      </dgm:t>
    </dgm:pt>
    <dgm:pt modelId="{672A9D4F-370E-4911-9927-D9B663CFEB01}" type="parTrans" cxnId="{437675F2-68D2-48C4-B05D-5B198B8F30F6}">
      <dgm:prSet/>
      <dgm:spPr/>
      <dgm:t>
        <a:bodyPr/>
        <a:lstStyle/>
        <a:p>
          <a:endParaRPr lang="ru-RU"/>
        </a:p>
      </dgm:t>
    </dgm:pt>
    <dgm:pt modelId="{11D021D1-6398-4ABF-B31E-2D7343584D55}" type="sibTrans" cxnId="{437675F2-68D2-48C4-B05D-5B198B8F30F6}">
      <dgm:prSet/>
      <dgm:spPr/>
      <dgm:t>
        <a:bodyPr/>
        <a:lstStyle/>
        <a:p>
          <a:endParaRPr lang="ru-RU"/>
        </a:p>
      </dgm:t>
    </dgm:pt>
    <dgm:pt modelId="{5F9987EE-078D-4D69-BCC6-630CFBB84BC8}">
      <dgm:prSet phldrT="[Текст]"/>
      <dgm:spPr/>
      <dgm:t>
        <a:bodyPr/>
        <a:lstStyle/>
        <a:p>
          <a:r>
            <a:rPr lang="uk-UA" dirty="0" smtClean="0"/>
            <a:t>Війни та збройні конфлікти</a:t>
          </a:r>
          <a:endParaRPr lang="ru-RU" dirty="0"/>
        </a:p>
      </dgm:t>
    </dgm:pt>
    <dgm:pt modelId="{C900794D-3E1F-43C5-8D4F-B122DAB43CA1}" type="parTrans" cxnId="{6DB72EB3-44D2-4F8F-9C24-71CD4D90C701}">
      <dgm:prSet/>
      <dgm:spPr/>
      <dgm:t>
        <a:bodyPr/>
        <a:lstStyle/>
        <a:p>
          <a:endParaRPr lang="ru-RU"/>
        </a:p>
      </dgm:t>
    </dgm:pt>
    <dgm:pt modelId="{5E8292D2-A3C9-410C-840B-2AF45C2ACFC4}" type="sibTrans" cxnId="{6DB72EB3-44D2-4F8F-9C24-71CD4D90C701}">
      <dgm:prSet/>
      <dgm:spPr/>
      <dgm:t>
        <a:bodyPr/>
        <a:lstStyle/>
        <a:p>
          <a:endParaRPr lang="ru-RU"/>
        </a:p>
      </dgm:t>
    </dgm:pt>
    <dgm:pt modelId="{0BBCA81B-0E9A-4BBD-9F34-56F52870F07F}">
      <dgm:prSet phldrT="[Текст]"/>
      <dgm:spPr/>
      <dgm:t>
        <a:bodyPr/>
        <a:lstStyle/>
        <a:p>
          <a:r>
            <a:rPr lang="uk-UA" dirty="0" smtClean="0"/>
            <a:t>Зростання відмінностей між бідними і багатими країнами</a:t>
          </a:r>
          <a:endParaRPr lang="ru-RU" dirty="0"/>
        </a:p>
      </dgm:t>
    </dgm:pt>
    <dgm:pt modelId="{723B0014-1825-457E-827E-F70F29215619}" type="parTrans" cxnId="{4D4F6FE1-4555-42CC-8025-77A12447B11E}">
      <dgm:prSet/>
      <dgm:spPr/>
      <dgm:t>
        <a:bodyPr/>
        <a:lstStyle/>
        <a:p>
          <a:endParaRPr lang="ru-RU"/>
        </a:p>
      </dgm:t>
    </dgm:pt>
    <dgm:pt modelId="{511621FE-B066-4E51-B882-751075B1F814}" type="sibTrans" cxnId="{4D4F6FE1-4555-42CC-8025-77A12447B11E}">
      <dgm:prSet/>
      <dgm:spPr/>
      <dgm:t>
        <a:bodyPr/>
        <a:lstStyle/>
        <a:p>
          <a:endParaRPr lang="ru-RU"/>
        </a:p>
      </dgm:t>
    </dgm:pt>
    <dgm:pt modelId="{E48FF8B5-7B89-4BEF-83E5-1FFD603AE7EB}">
      <dgm:prSet phldrT="[Текст]"/>
      <dgm:spPr/>
      <dgm:t>
        <a:bodyPr/>
        <a:lstStyle/>
        <a:p>
          <a:r>
            <a:rPr lang="uk-UA" dirty="0" smtClean="0"/>
            <a:t>Попит на дешеву робочу силу закордоном</a:t>
          </a:r>
          <a:endParaRPr lang="ru-RU" dirty="0"/>
        </a:p>
      </dgm:t>
    </dgm:pt>
    <dgm:pt modelId="{B980D4B5-332A-4F47-B564-3FEB1DCC41B0}" type="parTrans" cxnId="{2310C0F7-6C6A-4A6E-A860-28DEA214ACF5}">
      <dgm:prSet/>
      <dgm:spPr/>
      <dgm:t>
        <a:bodyPr/>
        <a:lstStyle/>
        <a:p>
          <a:endParaRPr lang="ru-RU"/>
        </a:p>
      </dgm:t>
    </dgm:pt>
    <dgm:pt modelId="{D9EDB291-CB9C-477E-B2AE-F2ED2161C18F}" type="sibTrans" cxnId="{2310C0F7-6C6A-4A6E-A860-28DEA214ACF5}">
      <dgm:prSet/>
      <dgm:spPr/>
      <dgm:t>
        <a:bodyPr/>
        <a:lstStyle/>
        <a:p>
          <a:endParaRPr lang="ru-RU"/>
        </a:p>
      </dgm:t>
    </dgm:pt>
    <dgm:pt modelId="{848A6E1F-D098-42FC-84CA-2F7A18F1B5D1}">
      <dgm:prSet phldrT="[Текст]"/>
      <dgm:spPr/>
      <dgm:t>
        <a:bodyPr/>
        <a:lstStyle/>
        <a:p>
          <a:r>
            <a:rPr lang="uk-UA" dirty="0" smtClean="0"/>
            <a:t>Активна міжнародна трудова міграція</a:t>
          </a:r>
          <a:endParaRPr lang="ru-RU" dirty="0"/>
        </a:p>
      </dgm:t>
    </dgm:pt>
    <dgm:pt modelId="{B59B9AB5-0776-4E32-8DBA-DD36BDE08083}" type="parTrans" cxnId="{5440225E-2043-47F6-BFC2-5BBD15C11921}">
      <dgm:prSet/>
      <dgm:spPr/>
      <dgm:t>
        <a:bodyPr/>
        <a:lstStyle/>
        <a:p>
          <a:endParaRPr lang="ru-RU"/>
        </a:p>
      </dgm:t>
    </dgm:pt>
    <dgm:pt modelId="{AC485C67-6343-4ED2-818F-9811E4339569}" type="sibTrans" cxnId="{5440225E-2043-47F6-BFC2-5BBD15C11921}">
      <dgm:prSet/>
      <dgm:spPr/>
      <dgm:t>
        <a:bodyPr/>
        <a:lstStyle/>
        <a:p>
          <a:endParaRPr lang="ru-RU"/>
        </a:p>
      </dgm:t>
    </dgm:pt>
    <dgm:pt modelId="{FF24D254-0514-465A-963D-AB2F71F4F882}" type="pres">
      <dgm:prSet presAssocID="{3CA01F02-0219-4E87-A487-9923530CEA3E}" presName="linear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113279-4BB7-4AA1-BD35-D36C5857838C}" type="pres">
      <dgm:prSet presAssocID="{4E0A58C8-672B-4F17-95B8-C184E4B03884}" presName="parentLin" presStyleCnt="0"/>
      <dgm:spPr/>
    </dgm:pt>
    <dgm:pt modelId="{9B0F37EA-5239-4B1F-83A2-1494BE1FBEF1}" type="pres">
      <dgm:prSet presAssocID="{4E0A58C8-672B-4F17-95B8-C184E4B03884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D195C583-AA60-4925-A5AD-0801CDEADC21}" type="pres">
      <dgm:prSet presAssocID="{4E0A58C8-672B-4F17-95B8-C184E4B03884}" presName="parentText" presStyleLbl="node1" presStyleIdx="0" presStyleCnt="5" custLinFactNeighborX="3125" custLinFactNeighborY="-1545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B7BD32-E3E3-4118-9562-FEB84575ADDC}" type="pres">
      <dgm:prSet presAssocID="{4E0A58C8-672B-4F17-95B8-C184E4B03884}" presName="negativeSpace" presStyleCnt="0"/>
      <dgm:spPr/>
    </dgm:pt>
    <dgm:pt modelId="{4C40F523-7C6C-42F2-BD9B-C9801D157F7F}" type="pres">
      <dgm:prSet presAssocID="{4E0A58C8-672B-4F17-95B8-C184E4B03884}" presName="childText" presStyleLbl="conFgAcc1" presStyleIdx="0" presStyleCnt="5">
        <dgm:presLayoutVars>
          <dgm:bulletEnabled val="1"/>
        </dgm:presLayoutVars>
      </dgm:prSet>
      <dgm:spPr/>
    </dgm:pt>
    <dgm:pt modelId="{E8598732-367D-4E71-B4C7-E42B4A3DB584}" type="pres">
      <dgm:prSet presAssocID="{11D021D1-6398-4ABF-B31E-2D7343584D55}" presName="spaceBetweenRectangles" presStyleCnt="0"/>
      <dgm:spPr/>
    </dgm:pt>
    <dgm:pt modelId="{F05BBF16-7D60-4929-A746-A684DB7031A4}" type="pres">
      <dgm:prSet presAssocID="{5F9987EE-078D-4D69-BCC6-630CFBB84BC8}" presName="parentLin" presStyleCnt="0"/>
      <dgm:spPr/>
    </dgm:pt>
    <dgm:pt modelId="{036934BA-A113-4473-989D-08012293B596}" type="pres">
      <dgm:prSet presAssocID="{5F9987EE-078D-4D69-BCC6-630CFBB84BC8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2ED3D6E-1021-4AD3-9989-58362B3DB651}" type="pres">
      <dgm:prSet presAssocID="{5F9987EE-078D-4D69-BCC6-630CFBB84BC8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4A30DD-20BC-433C-8F0D-E722724A8BCB}" type="pres">
      <dgm:prSet presAssocID="{5F9987EE-078D-4D69-BCC6-630CFBB84BC8}" presName="negativeSpace" presStyleCnt="0"/>
      <dgm:spPr/>
    </dgm:pt>
    <dgm:pt modelId="{A0FE9375-98C8-433E-A96D-A672BF9F27F8}" type="pres">
      <dgm:prSet presAssocID="{5F9987EE-078D-4D69-BCC6-630CFBB84BC8}" presName="childText" presStyleLbl="conFgAcc1" presStyleIdx="1" presStyleCnt="5">
        <dgm:presLayoutVars>
          <dgm:bulletEnabled val="1"/>
        </dgm:presLayoutVars>
      </dgm:prSet>
      <dgm:spPr/>
    </dgm:pt>
    <dgm:pt modelId="{472B6755-CF23-4BF9-BD23-5D89B3FC9056}" type="pres">
      <dgm:prSet presAssocID="{5E8292D2-A3C9-410C-840B-2AF45C2ACFC4}" presName="spaceBetweenRectangles" presStyleCnt="0"/>
      <dgm:spPr/>
    </dgm:pt>
    <dgm:pt modelId="{2C8BEA69-23C2-49C4-9AC4-E90ECA3A7149}" type="pres">
      <dgm:prSet presAssocID="{0BBCA81B-0E9A-4BBD-9F34-56F52870F07F}" presName="parentLin" presStyleCnt="0"/>
      <dgm:spPr/>
    </dgm:pt>
    <dgm:pt modelId="{9B9C3E38-9B3E-4868-9CE5-9D06FF84FC33}" type="pres">
      <dgm:prSet presAssocID="{0BBCA81B-0E9A-4BBD-9F34-56F52870F07F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897668E8-EB90-4DD2-9178-BD67B937B191}" type="pres">
      <dgm:prSet presAssocID="{0BBCA81B-0E9A-4BBD-9F34-56F52870F07F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E80556-DE51-4CB8-B22C-8B35FCCF88E9}" type="pres">
      <dgm:prSet presAssocID="{0BBCA81B-0E9A-4BBD-9F34-56F52870F07F}" presName="negativeSpace" presStyleCnt="0"/>
      <dgm:spPr/>
    </dgm:pt>
    <dgm:pt modelId="{ACA6B964-3F98-4DAA-A262-FC1B45F45E59}" type="pres">
      <dgm:prSet presAssocID="{0BBCA81B-0E9A-4BBD-9F34-56F52870F07F}" presName="childText" presStyleLbl="conFgAcc1" presStyleIdx="2" presStyleCnt="5">
        <dgm:presLayoutVars>
          <dgm:bulletEnabled val="1"/>
        </dgm:presLayoutVars>
      </dgm:prSet>
      <dgm:spPr/>
    </dgm:pt>
    <dgm:pt modelId="{4D0C4BC0-97A4-4290-863A-DF3F11C3C441}" type="pres">
      <dgm:prSet presAssocID="{511621FE-B066-4E51-B882-751075B1F814}" presName="spaceBetweenRectangles" presStyleCnt="0"/>
      <dgm:spPr/>
    </dgm:pt>
    <dgm:pt modelId="{53D99AF5-B2A0-484B-B289-04FDDDD22FB2}" type="pres">
      <dgm:prSet presAssocID="{E48FF8B5-7B89-4BEF-83E5-1FFD603AE7EB}" presName="parentLin" presStyleCnt="0"/>
      <dgm:spPr/>
    </dgm:pt>
    <dgm:pt modelId="{9BC1C1FD-081C-4359-8CE7-A76D61F7F438}" type="pres">
      <dgm:prSet presAssocID="{E48FF8B5-7B89-4BEF-83E5-1FFD603AE7EB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94E88273-FEBA-43BB-AFBD-E7B86219AA7C}" type="pres">
      <dgm:prSet presAssocID="{E48FF8B5-7B89-4BEF-83E5-1FFD603AE7EB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C6267C-CF74-4D13-9DC7-A443C7CE9126}" type="pres">
      <dgm:prSet presAssocID="{E48FF8B5-7B89-4BEF-83E5-1FFD603AE7EB}" presName="negativeSpace" presStyleCnt="0"/>
      <dgm:spPr/>
    </dgm:pt>
    <dgm:pt modelId="{5D195379-A293-456A-AEF7-F4872EAF8B3F}" type="pres">
      <dgm:prSet presAssocID="{E48FF8B5-7B89-4BEF-83E5-1FFD603AE7EB}" presName="childText" presStyleLbl="conFgAcc1" presStyleIdx="3" presStyleCnt="5">
        <dgm:presLayoutVars>
          <dgm:bulletEnabled val="1"/>
        </dgm:presLayoutVars>
      </dgm:prSet>
      <dgm:spPr/>
    </dgm:pt>
    <dgm:pt modelId="{B4D01CCF-9D31-4506-96D4-4B09DF1057DF}" type="pres">
      <dgm:prSet presAssocID="{D9EDB291-CB9C-477E-B2AE-F2ED2161C18F}" presName="spaceBetweenRectangles" presStyleCnt="0"/>
      <dgm:spPr/>
    </dgm:pt>
    <dgm:pt modelId="{D8A57613-9495-498E-BA37-37F2024DCE45}" type="pres">
      <dgm:prSet presAssocID="{848A6E1F-D098-42FC-84CA-2F7A18F1B5D1}" presName="parentLin" presStyleCnt="0"/>
      <dgm:spPr/>
    </dgm:pt>
    <dgm:pt modelId="{E85CCAAA-777B-402E-87BD-F4CE8D5C9804}" type="pres">
      <dgm:prSet presAssocID="{848A6E1F-D098-42FC-84CA-2F7A18F1B5D1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6A8EB4E1-6B52-45B0-8C18-5850527DCA99}" type="pres">
      <dgm:prSet presAssocID="{848A6E1F-D098-42FC-84CA-2F7A18F1B5D1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8EBD35-BFB0-4233-86EB-BCCECB69F3BF}" type="pres">
      <dgm:prSet presAssocID="{848A6E1F-D098-42FC-84CA-2F7A18F1B5D1}" presName="negativeSpace" presStyleCnt="0"/>
      <dgm:spPr/>
    </dgm:pt>
    <dgm:pt modelId="{4B9AC3C5-5578-41F9-9D9E-6F3AEBF3AB30}" type="pres">
      <dgm:prSet presAssocID="{848A6E1F-D098-42FC-84CA-2F7A18F1B5D1}" presName="childText" presStyleLbl="conFgAcc1" presStyleIdx="4" presStyleCnt="5" custScaleY="106000">
        <dgm:presLayoutVars>
          <dgm:bulletEnabled val="1"/>
        </dgm:presLayoutVars>
      </dgm:prSet>
      <dgm:spPr/>
    </dgm:pt>
  </dgm:ptLst>
  <dgm:cxnLst>
    <dgm:cxn modelId="{BA21BA6B-A4E1-44F2-8FDF-33555C9EF4BE}" type="presOf" srcId="{848A6E1F-D098-42FC-84CA-2F7A18F1B5D1}" destId="{E85CCAAA-777B-402E-87BD-F4CE8D5C9804}" srcOrd="0" destOrd="0" presId="urn:microsoft.com/office/officeart/2005/8/layout/list1"/>
    <dgm:cxn modelId="{311474CB-D474-43C9-A904-FEE017C098A1}" type="presOf" srcId="{E48FF8B5-7B89-4BEF-83E5-1FFD603AE7EB}" destId="{94E88273-FEBA-43BB-AFBD-E7B86219AA7C}" srcOrd="1" destOrd="0" presId="urn:microsoft.com/office/officeart/2005/8/layout/list1"/>
    <dgm:cxn modelId="{4D4F6FE1-4555-42CC-8025-77A12447B11E}" srcId="{3CA01F02-0219-4E87-A487-9923530CEA3E}" destId="{0BBCA81B-0E9A-4BBD-9F34-56F52870F07F}" srcOrd="2" destOrd="0" parTransId="{723B0014-1825-457E-827E-F70F29215619}" sibTransId="{511621FE-B066-4E51-B882-751075B1F814}"/>
    <dgm:cxn modelId="{437675F2-68D2-48C4-B05D-5B198B8F30F6}" srcId="{3CA01F02-0219-4E87-A487-9923530CEA3E}" destId="{4E0A58C8-672B-4F17-95B8-C184E4B03884}" srcOrd="0" destOrd="0" parTransId="{672A9D4F-370E-4911-9927-D9B663CFEB01}" sibTransId="{11D021D1-6398-4ABF-B31E-2D7343584D55}"/>
    <dgm:cxn modelId="{A5057C41-C7D3-4A51-A4C9-CC930BB58814}" type="presOf" srcId="{4E0A58C8-672B-4F17-95B8-C184E4B03884}" destId="{D195C583-AA60-4925-A5AD-0801CDEADC21}" srcOrd="1" destOrd="0" presId="urn:microsoft.com/office/officeart/2005/8/layout/list1"/>
    <dgm:cxn modelId="{6DB72EB3-44D2-4F8F-9C24-71CD4D90C701}" srcId="{3CA01F02-0219-4E87-A487-9923530CEA3E}" destId="{5F9987EE-078D-4D69-BCC6-630CFBB84BC8}" srcOrd="1" destOrd="0" parTransId="{C900794D-3E1F-43C5-8D4F-B122DAB43CA1}" sibTransId="{5E8292D2-A3C9-410C-840B-2AF45C2ACFC4}"/>
    <dgm:cxn modelId="{5440225E-2043-47F6-BFC2-5BBD15C11921}" srcId="{3CA01F02-0219-4E87-A487-9923530CEA3E}" destId="{848A6E1F-D098-42FC-84CA-2F7A18F1B5D1}" srcOrd="4" destOrd="0" parTransId="{B59B9AB5-0776-4E32-8DBA-DD36BDE08083}" sibTransId="{AC485C67-6343-4ED2-818F-9811E4339569}"/>
    <dgm:cxn modelId="{4A7D73E9-5CC8-4EE8-87F6-343C60957952}" type="presOf" srcId="{4E0A58C8-672B-4F17-95B8-C184E4B03884}" destId="{9B0F37EA-5239-4B1F-83A2-1494BE1FBEF1}" srcOrd="0" destOrd="0" presId="urn:microsoft.com/office/officeart/2005/8/layout/list1"/>
    <dgm:cxn modelId="{2310C0F7-6C6A-4A6E-A860-28DEA214ACF5}" srcId="{3CA01F02-0219-4E87-A487-9923530CEA3E}" destId="{E48FF8B5-7B89-4BEF-83E5-1FFD603AE7EB}" srcOrd="3" destOrd="0" parTransId="{B980D4B5-332A-4F47-B564-3FEB1DCC41B0}" sibTransId="{D9EDB291-CB9C-477E-B2AE-F2ED2161C18F}"/>
    <dgm:cxn modelId="{CB7044BB-C3F6-485C-B9DA-AD50151F7B0E}" type="presOf" srcId="{0BBCA81B-0E9A-4BBD-9F34-56F52870F07F}" destId="{897668E8-EB90-4DD2-9178-BD67B937B191}" srcOrd="1" destOrd="0" presId="urn:microsoft.com/office/officeart/2005/8/layout/list1"/>
    <dgm:cxn modelId="{CB54805F-B26F-4F8D-95F3-E60B55A092E3}" type="presOf" srcId="{3CA01F02-0219-4E87-A487-9923530CEA3E}" destId="{FF24D254-0514-465A-963D-AB2F71F4F882}" srcOrd="0" destOrd="0" presId="urn:microsoft.com/office/officeart/2005/8/layout/list1"/>
    <dgm:cxn modelId="{D078B142-1BD4-4126-8E37-541CE584FE4E}" type="presOf" srcId="{0BBCA81B-0E9A-4BBD-9F34-56F52870F07F}" destId="{9B9C3E38-9B3E-4868-9CE5-9D06FF84FC33}" srcOrd="0" destOrd="0" presId="urn:microsoft.com/office/officeart/2005/8/layout/list1"/>
    <dgm:cxn modelId="{6B58ACB2-5DD9-4632-8779-FB3D34793BC7}" type="presOf" srcId="{5F9987EE-078D-4D69-BCC6-630CFBB84BC8}" destId="{82ED3D6E-1021-4AD3-9989-58362B3DB651}" srcOrd="1" destOrd="0" presId="urn:microsoft.com/office/officeart/2005/8/layout/list1"/>
    <dgm:cxn modelId="{4FE9D211-08F3-4E2A-B6F6-AC020EAEF117}" type="presOf" srcId="{848A6E1F-D098-42FC-84CA-2F7A18F1B5D1}" destId="{6A8EB4E1-6B52-45B0-8C18-5850527DCA99}" srcOrd="1" destOrd="0" presId="urn:microsoft.com/office/officeart/2005/8/layout/list1"/>
    <dgm:cxn modelId="{25676FFE-19E2-4F6C-87C7-10A1B47ED752}" type="presOf" srcId="{5F9987EE-078D-4D69-BCC6-630CFBB84BC8}" destId="{036934BA-A113-4473-989D-08012293B596}" srcOrd="0" destOrd="0" presId="urn:microsoft.com/office/officeart/2005/8/layout/list1"/>
    <dgm:cxn modelId="{94ADED3A-8931-4FA9-9225-954854C4568B}" type="presOf" srcId="{E48FF8B5-7B89-4BEF-83E5-1FFD603AE7EB}" destId="{9BC1C1FD-081C-4359-8CE7-A76D61F7F438}" srcOrd="0" destOrd="0" presId="urn:microsoft.com/office/officeart/2005/8/layout/list1"/>
    <dgm:cxn modelId="{13B2055B-8FAC-4051-8471-3B7B722EF053}" type="presParOf" srcId="{FF24D254-0514-465A-963D-AB2F71F4F882}" destId="{CF113279-4BB7-4AA1-BD35-D36C5857838C}" srcOrd="0" destOrd="0" presId="urn:microsoft.com/office/officeart/2005/8/layout/list1"/>
    <dgm:cxn modelId="{A6433CFE-C974-417C-9635-8E28B0703C90}" type="presParOf" srcId="{CF113279-4BB7-4AA1-BD35-D36C5857838C}" destId="{9B0F37EA-5239-4B1F-83A2-1494BE1FBEF1}" srcOrd="0" destOrd="0" presId="urn:microsoft.com/office/officeart/2005/8/layout/list1"/>
    <dgm:cxn modelId="{6DE16120-F973-48E0-8CE3-337F00B9EE5E}" type="presParOf" srcId="{CF113279-4BB7-4AA1-BD35-D36C5857838C}" destId="{D195C583-AA60-4925-A5AD-0801CDEADC21}" srcOrd="1" destOrd="0" presId="urn:microsoft.com/office/officeart/2005/8/layout/list1"/>
    <dgm:cxn modelId="{F2B8E306-4514-4474-A650-0C47898AB2D5}" type="presParOf" srcId="{FF24D254-0514-465A-963D-AB2F71F4F882}" destId="{1EB7BD32-E3E3-4118-9562-FEB84575ADDC}" srcOrd="1" destOrd="0" presId="urn:microsoft.com/office/officeart/2005/8/layout/list1"/>
    <dgm:cxn modelId="{41B59977-EA95-41BE-81DB-8B14E3219C56}" type="presParOf" srcId="{FF24D254-0514-465A-963D-AB2F71F4F882}" destId="{4C40F523-7C6C-42F2-BD9B-C9801D157F7F}" srcOrd="2" destOrd="0" presId="urn:microsoft.com/office/officeart/2005/8/layout/list1"/>
    <dgm:cxn modelId="{C2577C1D-DE73-4518-BE94-8D43C67428A8}" type="presParOf" srcId="{FF24D254-0514-465A-963D-AB2F71F4F882}" destId="{E8598732-367D-4E71-B4C7-E42B4A3DB584}" srcOrd="3" destOrd="0" presId="urn:microsoft.com/office/officeart/2005/8/layout/list1"/>
    <dgm:cxn modelId="{2FF65E08-F4C8-435F-8884-9112BDC3676C}" type="presParOf" srcId="{FF24D254-0514-465A-963D-AB2F71F4F882}" destId="{F05BBF16-7D60-4929-A746-A684DB7031A4}" srcOrd="4" destOrd="0" presId="urn:microsoft.com/office/officeart/2005/8/layout/list1"/>
    <dgm:cxn modelId="{73B489D4-E2B6-4954-A891-27C0E41D75CF}" type="presParOf" srcId="{F05BBF16-7D60-4929-A746-A684DB7031A4}" destId="{036934BA-A113-4473-989D-08012293B596}" srcOrd="0" destOrd="0" presId="urn:microsoft.com/office/officeart/2005/8/layout/list1"/>
    <dgm:cxn modelId="{5C78873D-37B0-4410-87D5-4E9869C33FB6}" type="presParOf" srcId="{F05BBF16-7D60-4929-A746-A684DB7031A4}" destId="{82ED3D6E-1021-4AD3-9989-58362B3DB651}" srcOrd="1" destOrd="0" presId="urn:microsoft.com/office/officeart/2005/8/layout/list1"/>
    <dgm:cxn modelId="{BD2E8FEF-3B44-46A2-B68A-7D57750EA2CF}" type="presParOf" srcId="{FF24D254-0514-465A-963D-AB2F71F4F882}" destId="{734A30DD-20BC-433C-8F0D-E722724A8BCB}" srcOrd="5" destOrd="0" presId="urn:microsoft.com/office/officeart/2005/8/layout/list1"/>
    <dgm:cxn modelId="{FC6FBE21-D31D-4BFB-B348-BBA15CF9E8C8}" type="presParOf" srcId="{FF24D254-0514-465A-963D-AB2F71F4F882}" destId="{A0FE9375-98C8-433E-A96D-A672BF9F27F8}" srcOrd="6" destOrd="0" presId="urn:microsoft.com/office/officeart/2005/8/layout/list1"/>
    <dgm:cxn modelId="{15FAE000-875C-4397-B2E4-259BE66B1B04}" type="presParOf" srcId="{FF24D254-0514-465A-963D-AB2F71F4F882}" destId="{472B6755-CF23-4BF9-BD23-5D89B3FC9056}" srcOrd="7" destOrd="0" presId="urn:microsoft.com/office/officeart/2005/8/layout/list1"/>
    <dgm:cxn modelId="{664013D1-5AF2-4C6F-8D7F-8423734ACE2F}" type="presParOf" srcId="{FF24D254-0514-465A-963D-AB2F71F4F882}" destId="{2C8BEA69-23C2-49C4-9AC4-E90ECA3A7149}" srcOrd="8" destOrd="0" presId="urn:microsoft.com/office/officeart/2005/8/layout/list1"/>
    <dgm:cxn modelId="{89D371C1-A3B5-4EFE-89EC-E9FC313B8721}" type="presParOf" srcId="{2C8BEA69-23C2-49C4-9AC4-E90ECA3A7149}" destId="{9B9C3E38-9B3E-4868-9CE5-9D06FF84FC33}" srcOrd="0" destOrd="0" presId="urn:microsoft.com/office/officeart/2005/8/layout/list1"/>
    <dgm:cxn modelId="{3E9AB232-FF07-49DB-A1C5-8D68CABD4085}" type="presParOf" srcId="{2C8BEA69-23C2-49C4-9AC4-E90ECA3A7149}" destId="{897668E8-EB90-4DD2-9178-BD67B937B191}" srcOrd="1" destOrd="0" presId="urn:microsoft.com/office/officeart/2005/8/layout/list1"/>
    <dgm:cxn modelId="{332E43A4-CA26-4562-8D38-5409FBA540B9}" type="presParOf" srcId="{FF24D254-0514-465A-963D-AB2F71F4F882}" destId="{4EE80556-DE51-4CB8-B22C-8B35FCCF88E9}" srcOrd="9" destOrd="0" presId="urn:microsoft.com/office/officeart/2005/8/layout/list1"/>
    <dgm:cxn modelId="{496D8240-A5CF-4028-B1F2-DCDA04F41B4F}" type="presParOf" srcId="{FF24D254-0514-465A-963D-AB2F71F4F882}" destId="{ACA6B964-3F98-4DAA-A262-FC1B45F45E59}" srcOrd="10" destOrd="0" presId="urn:microsoft.com/office/officeart/2005/8/layout/list1"/>
    <dgm:cxn modelId="{F6F5DF64-8C69-49AA-BBFA-05DB8521FFAB}" type="presParOf" srcId="{FF24D254-0514-465A-963D-AB2F71F4F882}" destId="{4D0C4BC0-97A4-4290-863A-DF3F11C3C441}" srcOrd="11" destOrd="0" presId="urn:microsoft.com/office/officeart/2005/8/layout/list1"/>
    <dgm:cxn modelId="{9597FF6C-2510-4714-B4EF-BA35ECDE501A}" type="presParOf" srcId="{FF24D254-0514-465A-963D-AB2F71F4F882}" destId="{53D99AF5-B2A0-484B-B289-04FDDDD22FB2}" srcOrd="12" destOrd="0" presId="urn:microsoft.com/office/officeart/2005/8/layout/list1"/>
    <dgm:cxn modelId="{44D1F2F5-D7A7-4D60-B620-422BAD61D824}" type="presParOf" srcId="{53D99AF5-B2A0-484B-B289-04FDDDD22FB2}" destId="{9BC1C1FD-081C-4359-8CE7-A76D61F7F438}" srcOrd="0" destOrd="0" presId="urn:microsoft.com/office/officeart/2005/8/layout/list1"/>
    <dgm:cxn modelId="{3045F76E-FE8C-4748-8933-69093943F355}" type="presParOf" srcId="{53D99AF5-B2A0-484B-B289-04FDDDD22FB2}" destId="{94E88273-FEBA-43BB-AFBD-E7B86219AA7C}" srcOrd="1" destOrd="0" presId="urn:microsoft.com/office/officeart/2005/8/layout/list1"/>
    <dgm:cxn modelId="{1D10F87B-FAD4-4E97-A4C0-E281502AA149}" type="presParOf" srcId="{FF24D254-0514-465A-963D-AB2F71F4F882}" destId="{00C6267C-CF74-4D13-9DC7-A443C7CE9126}" srcOrd="13" destOrd="0" presId="urn:microsoft.com/office/officeart/2005/8/layout/list1"/>
    <dgm:cxn modelId="{486A74C8-9974-41D1-A219-157989F79A0F}" type="presParOf" srcId="{FF24D254-0514-465A-963D-AB2F71F4F882}" destId="{5D195379-A293-456A-AEF7-F4872EAF8B3F}" srcOrd="14" destOrd="0" presId="urn:microsoft.com/office/officeart/2005/8/layout/list1"/>
    <dgm:cxn modelId="{2D6E0A4E-251B-4A19-B783-42C1C504AFA3}" type="presParOf" srcId="{FF24D254-0514-465A-963D-AB2F71F4F882}" destId="{B4D01CCF-9D31-4506-96D4-4B09DF1057DF}" srcOrd="15" destOrd="0" presId="urn:microsoft.com/office/officeart/2005/8/layout/list1"/>
    <dgm:cxn modelId="{D1643C4B-C06B-4312-8F74-B3AA3D352859}" type="presParOf" srcId="{FF24D254-0514-465A-963D-AB2F71F4F882}" destId="{D8A57613-9495-498E-BA37-37F2024DCE45}" srcOrd="16" destOrd="0" presId="urn:microsoft.com/office/officeart/2005/8/layout/list1"/>
    <dgm:cxn modelId="{A75908CA-E091-485D-8960-70437FB1A87F}" type="presParOf" srcId="{D8A57613-9495-498E-BA37-37F2024DCE45}" destId="{E85CCAAA-777B-402E-87BD-F4CE8D5C9804}" srcOrd="0" destOrd="0" presId="urn:microsoft.com/office/officeart/2005/8/layout/list1"/>
    <dgm:cxn modelId="{EB3C0CCA-8F63-4D4C-88C4-B311A3C54189}" type="presParOf" srcId="{D8A57613-9495-498E-BA37-37F2024DCE45}" destId="{6A8EB4E1-6B52-45B0-8C18-5850527DCA99}" srcOrd="1" destOrd="0" presId="urn:microsoft.com/office/officeart/2005/8/layout/list1"/>
    <dgm:cxn modelId="{7ED39DD9-AA4F-42C6-B245-7E9E5AFAA298}" type="presParOf" srcId="{FF24D254-0514-465A-963D-AB2F71F4F882}" destId="{828EBD35-BFB0-4233-86EB-BCCECB69F3BF}" srcOrd="17" destOrd="0" presId="urn:microsoft.com/office/officeart/2005/8/layout/list1"/>
    <dgm:cxn modelId="{F7F1A07F-69BD-40A1-98A0-0B54CC5A86EA}" type="presParOf" srcId="{FF24D254-0514-465A-963D-AB2F71F4F882}" destId="{4B9AC3C5-5578-41F9-9D9E-6F3AEBF3AB30}" srcOrd="18" destOrd="0" presId="urn:microsoft.com/office/officeart/2005/8/layout/list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14526BE-A49B-468E-9E44-1237855041D3}" type="doc">
      <dgm:prSet loTypeId="urn:microsoft.com/office/officeart/2005/8/layout/pyramid2" loCatId="list" qsTypeId="urn:microsoft.com/office/officeart/2005/8/quickstyle/simple1" qsCatId="simple" csTypeId="urn:microsoft.com/office/officeart/2005/8/colors/accent2_3" csCatId="accent2" phldr="1"/>
      <dgm:spPr/>
    </dgm:pt>
    <dgm:pt modelId="{0E58E855-B4BB-448D-B47F-A85136668BF8}">
      <dgm:prSet phldrT="[Текст]"/>
      <dgm:spPr/>
      <dgm:t>
        <a:bodyPr/>
        <a:lstStyle/>
        <a:p>
          <a:r>
            <a:rPr lang="uk-UA" dirty="0" smtClean="0"/>
            <a:t>Правова неграмотність</a:t>
          </a:r>
          <a:endParaRPr lang="ru-RU" dirty="0"/>
        </a:p>
      </dgm:t>
    </dgm:pt>
    <dgm:pt modelId="{BB3946F8-5AAD-439B-B1F3-56B4E98FF722}" type="parTrans" cxnId="{7DBAA186-A0B3-4B55-96DA-45559DBFE849}">
      <dgm:prSet/>
      <dgm:spPr/>
      <dgm:t>
        <a:bodyPr/>
        <a:lstStyle/>
        <a:p>
          <a:endParaRPr lang="ru-RU"/>
        </a:p>
      </dgm:t>
    </dgm:pt>
    <dgm:pt modelId="{AA9C6A4A-9210-4A62-A5A7-506155418719}" type="sibTrans" cxnId="{7DBAA186-A0B3-4B55-96DA-45559DBFE849}">
      <dgm:prSet/>
      <dgm:spPr/>
      <dgm:t>
        <a:bodyPr/>
        <a:lstStyle/>
        <a:p>
          <a:endParaRPr lang="ru-RU"/>
        </a:p>
      </dgm:t>
    </dgm:pt>
    <dgm:pt modelId="{F54B867E-832C-4902-A06A-2AD5FBCC5D7E}">
      <dgm:prSet phldrT="[Текст]"/>
      <dgm:spPr/>
      <dgm:t>
        <a:bodyPr/>
        <a:lstStyle/>
        <a:p>
          <a:r>
            <a:rPr lang="uk-UA" dirty="0" smtClean="0"/>
            <a:t>Відсутність реальної інформації про проблему </a:t>
          </a:r>
          <a:r>
            <a:rPr lang="uk-UA" dirty="0" err="1" smtClean="0"/>
            <a:t>торгівні</a:t>
          </a:r>
          <a:r>
            <a:rPr lang="uk-UA" dirty="0" smtClean="0"/>
            <a:t> людьми</a:t>
          </a:r>
          <a:endParaRPr lang="ru-RU" dirty="0"/>
        </a:p>
      </dgm:t>
    </dgm:pt>
    <dgm:pt modelId="{AABF9F4A-8BD3-46FA-AF6C-5B47233278C0}" type="parTrans" cxnId="{B913E9EA-47B1-4262-9DD7-C19D644A6337}">
      <dgm:prSet/>
      <dgm:spPr/>
      <dgm:t>
        <a:bodyPr/>
        <a:lstStyle/>
        <a:p>
          <a:endParaRPr lang="ru-RU"/>
        </a:p>
      </dgm:t>
    </dgm:pt>
    <dgm:pt modelId="{795819BF-1BDE-455E-958F-04721C77FCA0}" type="sibTrans" cxnId="{B913E9EA-47B1-4262-9DD7-C19D644A6337}">
      <dgm:prSet/>
      <dgm:spPr/>
      <dgm:t>
        <a:bodyPr/>
        <a:lstStyle/>
        <a:p>
          <a:endParaRPr lang="ru-RU"/>
        </a:p>
      </dgm:t>
    </dgm:pt>
    <dgm:pt modelId="{93FE0C81-5877-4A5E-A6CE-E836AFAB0ABD}">
      <dgm:prSet phldrT="[Текст]"/>
      <dgm:spPr/>
      <dgm:t>
        <a:bodyPr/>
        <a:lstStyle/>
        <a:p>
          <a:r>
            <a:rPr lang="uk-UA" dirty="0" smtClean="0"/>
            <a:t>Бажання швидко без особливих зусиль заробити великі гроші</a:t>
          </a:r>
          <a:endParaRPr lang="ru-RU" dirty="0"/>
        </a:p>
      </dgm:t>
    </dgm:pt>
    <dgm:pt modelId="{826399E7-0113-4D05-B5E7-C54EF5B1D63F}" type="parTrans" cxnId="{BF18B41D-0AFB-4BAC-8466-4A0425BF113C}">
      <dgm:prSet/>
      <dgm:spPr/>
      <dgm:t>
        <a:bodyPr/>
        <a:lstStyle/>
        <a:p>
          <a:endParaRPr lang="ru-RU"/>
        </a:p>
      </dgm:t>
    </dgm:pt>
    <dgm:pt modelId="{8BE145A5-0343-426E-B141-A6065BC760EB}" type="sibTrans" cxnId="{BF18B41D-0AFB-4BAC-8466-4A0425BF113C}">
      <dgm:prSet/>
      <dgm:spPr/>
      <dgm:t>
        <a:bodyPr/>
        <a:lstStyle/>
        <a:p>
          <a:endParaRPr lang="ru-RU"/>
        </a:p>
      </dgm:t>
    </dgm:pt>
    <dgm:pt modelId="{2829572F-4982-4CBE-9D0C-009F29291171}">
      <dgm:prSet phldrT="[Текст]"/>
      <dgm:spPr/>
      <dgm:t>
        <a:bodyPr/>
        <a:lstStyle/>
        <a:p>
          <a:r>
            <a:rPr lang="uk-UA" dirty="0" smtClean="0"/>
            <a:t>Надмірна довірливість</a:t>
          </a:r>
          <a:endParaRPr lang="ru-RU" dirty="0"/>
        </a:p>
      </dgm:t>
    </dgm:pt>
    <dgm:pt modelId="{5814BCDB-06C5-4578-A7CC-32FD16ED9093}" type="parTrans" cxnId="{67EB86A7-D890-46ED-A13B-1E86CE40EA5E}">
      <dgm:prSet/>
      <dgm:spPr/>
      <dgm:t>
        <a:bodyPr/>
        <a:lstStyle/>
        <a:p>
          <a:endParaRPr lang="ru-RU"/>
        </a:p>
      </dgm:t>
    </dgm:pt>
    <dgm:pt modelId="{090157C6-65C3-4DCA-B004-B8753A017AE4}" type="sibTrans" cxnId="{67EB86A7-D890-46ED-A13B-1E86CE40EA5E}">
      <dgm:prSet/>
      <dgm:spPr/>
      <dgm:t>
        <a:bodyPr/>
        <a:lstStyle/>
        <a:p>
          <a:endParaRPr lang="ru-RU"/>
        </a:p>
      </dgm:t>
    </dgm:pt>
    <dgm:pt modelId="{C66FD574-160C-44BA-B7CB-19647584B13A}">
      <dgm:prSet phldrT="[Текст]"/>
      <dgm:spPr/>
      <dgm:t>
        <a:bodyPr/>
        <a:lstStyle/>
        <a:p>
          <a:r>
            <a:rPr lang="uk-UA" dirty="0" smtClean="0"/>
            <a:t>Проблеми в сім</a:t>
          </a:r>
          <a:r>
            <a:rPr lang="en-US" dirty="0" smtClean="0"/>
            <a:t>’</a:t>
          </a:r>
          <a:r>
            <a:rPr lang="uk-UA" dirty="0" smtClean="0"/>
            <a:t>ї </a:t>
          </a:r>
          <a:endParaRPr lang="ru-RU" dirty="0"/>
        </a:p>
      </dgm:t>
    </dgm:pt>
    <dgm:pt modelId="{C626FA0F-FE15-411C-90FF-4E5306A5FDBE}" type="parTrans" cxnId="{16C47CC4-7934-4BA2-80A4-B190D5BF7BF2}">
      <dgm:prSet/>
      <dgm:spPr/>
      <dgm:t>
        <a:bodyPr/>
        <a:lstStyle/>
        <a:p>
          <a:endParaRPr lang="ru-RU"/>
        </a:p>
      </dgm:t>
    </dgm:pt>
    <dgm:pt modelId="{A8D29FFC-C0DA-47C3-8B89-8BBFB8D2A86E}" type="sibTrans" cxnId="{16C47CC4-7934-4BA2-80A4-B190D5BF7BF2}">
      <dgm:prSet/>
      <dgm:spPr/>
      <dgm:t>
        <a:bodyPr/>
        <a:lstStyle/>
        <a:p>
          <a:endParaRPr lang="ru-RU"/>
        </a:p>
      </dgm:t>
    </dgm:pt>
    <dgm:pt modelId="{2381FBD1-7AF9-4A12-A2BA-FCEB501E9EF9}">
      <dgm:prSet phldrT="[Текст]"/>
      <dgm:spPr/>
      <dgm:t>
        <a:bodyPr/>
        <a:lstStyle/>
        <a:p>
          <a:r>
            <a:rPr lang="uk-UA" dirty="0" smtClean="0"/>
            <a:t>Інші</a:t>
          </a:r>
          <a:endParaRPr lang="ru-RU" dirty="0"/>
        </a:p>
      </dgm:t>
    </dgm:pt>
    <dgm:pt modelId="{993F6A82-AE43-481C-A60B-42E9E8B80AB5}" type="parTrans" cxnId="{BA2CCFAC-C384-475C-81B0-5C6ABE337697}">
      <dgm:prSet/>
      <dgm:spPr/>
      <dgm:t>
        <a:bodyPr/>
        <a:lstStyle/>
        <a:p>
          <a:endParaRPr lang="ru-RU"/>
        </a:p>
      </dgm:t>
    </dgm:pt>
    <dgm:pt modelId="{6F6061DC-DAED-4170-B09B-A6A3F60E871A}" type="sibTrans" cxnId="{BA2CCFAC-C384-475C-81B0-5C6ABE337697}">
      <dgm:prSet/>
      <dgm:spPr/>
      <dgm:t>
        <a:bodyPr/>
        <a:lstStyle/>
        <a:p>
          <a:endParaRPr lang="ru-RU"/>
        </a:p>
      </dgm:t>
    </dgm:pt>
    <dgm:pt modelId="{DD0A0311-2C04-490E-96A6-D2608FED3459}">
      <dgm:prSet phldrT="[Текст]"/>
      <dgm:spPr/>
      <dgm:t>
        <a:bodyPr/>
        <a:lstStyle/>
        <a:p>
          <a:r>
            <a:rPr lang="uk-UA" dirty="0" smtClean="0"/>
            <a:t>Депресивні настрої, невіра у власні сили</a:t>
          </a:r>
          <a:endParaRPr lang="ru-RU" dirty="0"/>
        </a:p>
      </dgm:t>
    </dgm:pt>
    <dgm:pt modelId="{D13DD08C-E587-4270-92C8-ACB2449167AD}" type="parTrans" cxnId="{42BB32BC-7670-4293-B68F-832C9A7F9868}">
      <dgm:prSet/>
      <dgm:spPr/>
      <dgm:t>
        <a:bodyPr/>
        <a:lstStyle/>
        <a:p>
          <a:endParaRPr lang="ru-RU"/>
        </a:p>
      </dgm:t>
    </dgm:pt>
    <dgm:pt modelId="{5AD65E0E-15CB-42F4-ABC4-C96D1364F828}" type="sibTrans" cxnId="{42BB32BC-7670-4293-B68F-832C9A7F9868}">
      <dgm:prSet/>
      <dgm:spPr/>
      <dgm:t>
        <a:bodyPr/>
        <a:lstStyle/>
        <a:p>
          <a:endParaRPr lang="ru-RU"/>
        </a:p>
      </dgm:t>
    </dgm:pt>
    <dgm:pt modelId="{C0EDB75D-AE9A-4F74-B632-487BE7E2754C}" type="pres">
      <dgm:prSet presAssocID="{514526BE-A49B-468E-9E44-1237855041D3}" presName="compositeShape" presStyleCnt="0">
        <dgm:presLayoutVars>
          <dgm:dir/>
          <dgm:resizeHandles/>
        </dgm:presLayoutVars>
      </dgm:prSet>
      <dgm:spPr/>
    </dgm:pt>
    <dgm:pt modelId="{D7A547A8-D389-436A-917E-31F60E77AA7E}" type="pres">
      <dgm:prSet presAssocID="{514526BE-A49B-468E-9E44-1237855041D3}" presName="pyramid" presStyleLbl="node1" presStyleIdx="0" presStyleCnt="1"/>
      <dgm:spPr/>
    </dgm:pt>
    <dgm:pt modelId="{EA61F8E9-2A11-41C6-B03B-11FBA72BFDA6}" type="pres">
      <dgm:prSet presAssocID="{514526BE-A49B-468E-9E44-1237855041D3}" presName="theList" presStyleCnt="0"/>
      <dgm:spPr/>
    </dgm:pt>
    <dgm:pt modelId="{FE838709-FB93-4325-A626-5A6EDDE5AF8E}" type="pres">
      <dgm:prSet presAssocID="{0E58E855-B4BB-448D-B47F-A85136668BF8}" presName="aNode" presStyleLbl="fg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2DA447-DE27-41FF-84FB-C26F84454D56}" type="pres">
      <dgm:prSet presAssocID="{0E58E855-B4BB-448D-B47F-A85136668BF8}" presName="aSpace" presStyleCnt="0"/>
      <dgm:spPr/>
    </dgm:pt>
    <dgm:pt modelId="{A5CFE817-D57A-480C-8401-751FF8E7863E}" type="pres">
      <dgm:prSet presAssocID="{F54B867E-832C-4902-A06A-2AD5FBCC5D7E}" presName="aNode" presStyleLbl="fg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D0FFB1-A04F-4BF0-B7B8-B2A6C857D140}" type="pres">
      <dgm:prSet presAssocID="{F54B867E-832C-4902-A06A-2AD5FBCC5D7E}" presName="aSpace" presStyleCnt="0"/>
      <dgm:spPr/>
    </dgm:pt>
    <dgm:pt modelId="{2AFAF749-4025-42A9-BD62-DC657D2C49D0}" type="pres">
      <dgm:prSet presAssocID="{93FE0C81-5877-4A5E-A6CE-E836AFAB0ABD}" presName="aNode" presStyleLbl="fg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ED7373-29EF-4A68-A04D-2FE2D8F14C2D}" type="pres">
      <dgm:prSet presAssocID="{93FE0C81-5877-4A5E-A6CE-E836AFAB0ABD}" presName="aSpace" presStyleCnt="0"/>
      <dgm:spPr/>
    </dgm:pt>
    <dgm:pt modelId="{A4FB5FA4-4E10-4A6B-9022-6BB4D672EF34}" type="pres">
      <dgm:prSet presAssocID="{2829572F-4982-4CBE-9D0C-009F29291171}" presName="aNode" presStyleLbl="fg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13ED69-B875-461A-8ACE-B2643D836C6C}" type="pres">
      <dgm:prSet presAssocID="{2829572F-4982-4CBE-9D0C-009F29291171}" presName="aSpace" presStyleCnt="0"/>
      <dgm:spPr/>
    </dgm:pt>
    <dgm:pt modelId="{62C25109-FE35-48FA-AD60-72743C68061A}" type="pres">
      <dgm:prSet presAssocID="{C66FD574-160C-44BA-B7CB-19647584B13A}" presName="aNode" presStyleLbl="fg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6E0A0D-796B-4B79-AE28-4C67AFF7A93C}" type="pres">
      <dgm:prSet presAssocID="{C66FD574-160C-44BA-B7CB-19647584B13A}" presName="aSpace" presStyleCnt="0"/>
      <dgm:spPr/>
    </dgm:pt>
    <dgm:pt modelId="{26246F95-01F4-456B-AE6A-9594BA89BCA0}" type="pres">
      <dgm:prSet presAssocID="{DD0A0311-2C04-490E-96A6-D2608FED3459}" presName="aNode" presStyleLbl="fg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936693-4CD5-48F1-9771-2527780CA9F9}" type="pres">
      <dgm:prSet presAssocID="{DD0A0311-2C04-490E-96A6-D2608FED3459}" presName="aSpace" presStyleCnt="0"/>
      <dgm:spPr/>
    </dgm:pt>
    <dgm:pt modelId="{1DF25470-BA66-4A5D-8DE1-67FEFBDBBEEF}" type="pres">
      <dgm:prSet presAssocID="{2381FBD1-7AF9-4A12-A2BA-FCEB501E9EF9}" presName="aNode" presStyleLbl="fg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7CC2EA-6FF1-4E08-99AB-354D4F7D5A05}" type="pres">
      <dgm:prSet presAssocID="{2381FBD1-7AF9-4A12-A2BA-FCEB501E9EF9}" presName="aSpace" presStyleCnt="0"/>
      <dgm:spPr/>
    </dgm:pt>
  </dgm:ptLst>
  <dgm:cxnLst>
    <dgm:cxn modelId="{B913E9EA-47B1-4262-9DD7-C19D644A6337}" srcId="{514526BE-A49B-468E-9E44-1237855041D3}" destId="{F54B867E-832C-4902-A06A-2AD5FBCC5D7E}" srcOrd="1" destOrd="0" parTransId="{AABF9F4A-8BD3-46FA-AF6C-5B47233278C0}" sibTransId="{795819BF-1BDE-455E-958F-04721C77FCA0}"/>
    <dgm:cxn modelId="{67EB86A7-D890-46ED-A13B-1E86CE40EA5E}" srcId="{514526BE-A49B-468E-9E44-1237855041D3}" destId="{2829572F-4982-4CBE-9D0C-009F29291171}" srcOrd="3" destOrd="0" parTransId="{5814BCDB-06C5-4578-A7CC-32FD16ED9093}" sibTransId="{090157C6-65C3-4DCA-B004-B8753A017AE4}"/>
    <dgm:cxn modelId="{A984C413-D452-466E-AA7F-CC5B9EA88812}" type="presOf" srcId="{C66FD574-160C-44BA-B7CB-19647584B13A}" destId="{62C25109-FE35-48FA-AD60-72743C68061A}" srcOrd="0" destOrd="0" presId="urn:microsoft.com/office/officeart/2005/8/layout/pyramid2"/>
    <dgm:cxn modelId="{3C90FEEA-8BC0-4F97-A80C-62947F014929}" type="presOf" srcId="{2381FBD1-7AF9-4A12-A2BA-FCEB501E9EF9}" destId="{1DF25470-BA66-4A5D-8DE1-67FEFBDBBEEF}" srcOrd="0" destOrd="0" presId="urn:microsoft.com/office/officeart/2005/8/layout/pyramid2"/>
    <dgm:cxn modelId="{2A5FDB4A-F1F3-4DDC-9A66-4437AC33240C}" type="presOf" srcId="{2829572F-4982-4CBE-9D0C-009F29291171}" destId="{A4FB5FA4-4E10-4A6B-9022-6BB4D672EF34}" srcOrd="0" destOrd="0" presId="urn:microsoft.com/office/officeart/2005/8/layout/pyramid2"/>
    <dgm:cxn modelId="{05239DEE-6CC4-458B-A693-E92E34C80C73}" type="presOf" srcId="{514526BE-A49B-468E-9E44-1237855041D3}" destId="{C0EDB75D-AE9A-4F74-B632-487BE7E2754C}" srcOrd="0" destOrd="0" presId="urn:microsoft.com/office/officeart/2005/8/layout/pyramid2"/>
    <dgm:cxn modelId="{720EF060-2E7C-4B43-9DEC-4E664373E88D}" type="presOf" srcId="{DD0A0311-2C04-490E-96A6-D2608FED3459}" destId="{26246F95-01F4-456B-AE6A-9594BA89BCA0}" srcOrd="0" destOrd="0" presId="urn:microsoft.com/office/officeart/2005/8/layout/pyramid2"/>
    <dgm:cxn modelId="{E544D895-D2C8-40DF-B9B2-7657D18DC3F3}" type="presOf" srcId="{F54B867E-832C-4902-A06A-2AD5FBCC5D7E}" destId="{A5CFE817-D57A-480C-8401-751FF8E7863E}" srcOrd="0" destOrd="0" presId="urn:microsoft.com/office/officeart/2005/8/layout/pyramid2"/>
    <dgm:cxn modelId="{BA2CCFAC-C384-475C-81B0-5C6ABE337697}" srcId="{514526BE-A49B-468E-9E44-1237855041D3}" destId="{2381FBD1-7AF9-4A12-A2BA-FCEB501E9EF9}" srcOrd="6" destOrd="0" parTransId="{993F6A82-AE43-481C-A60B-42E9E8B80AB5}" sibTransId="{6F6061DC-DAED-4170-B09B-A6A3F60E871A}"/>
    <dgm:cxn modelId="{42BB32BC-7670-4293-B68F-832C9A7F9868}" srcId="{514526BE-A49B-468E-9E44-1237855041D3}" destId="{DD0A0311-2C04-490E-96A6-D2608FED3459}" srcOrd="5" destOrd="0" parTransId="{D13DD08C-E587-4270-92C8-ACB2449167AD}" sibTransId="{5AD65E0E-15CB-42F4-ABC4-C96D1364F828}"/>
    <dgm:cxn modelId="{16C47CC4-7934-4BA2-80A4-B190D5BF7BF2}" srcId="{514526BE-A49B-468E-9E44-1237855041D3}" destId="{C66FD574-160C-44BA-B7CB-19647584B13A}" srcOrd="4" destOrd="0" parTransId="{C626FA0F-FE15-411C-90FF-4E5306A5FDBE}" sibTransId="{A8D29FFC-C0DA-47C3-8B89-8BBFB8D2A86E}"/>
    <dgm:cxn modelId="{563F39BB-DEDD-47C4-B8B6-0FBEC037DCF9}" type="presOf" srcId="{93FE0C81-5877-4A5E-A6CE-E836AFAB0ABD}" destId="{2AFAF749-4025-42A9-BD62-DC657D2C49D0}" srcOrd="0" destOrd="0" presId="urn:microsoft.com/office/officeart/2005/8/layout/pyramid2"/>
    <dgm:cxn modelId="{AD8977F6-F370-45F1-A69A-EF51664E9862}" type="presOf" srcId="{0E58E855-B4BB-448D-B47F-A85136668BF8}" destId="{FE838709-FB93-4325-A626-5A6EDDE5AF8E}" srcOrd="0" destOrd="0" presId="urn:microsoft.com/office/officeart/2005/8/layout/pyramid2"/>
    <dgm:cxn modelId="{BF18B41D-0AFB-4BAC-8466-4A0425BF113C}" srcId="{514526BE-A49B-468E-9E44-1237855041D3}" destId="{93FE0C81-5877-4A5E-A6CE-E836AFAB0ABD}" srcOrd="2" destOrd="0" parTransId="{826399E7-0113-4D05-B5E7-C54EF5B1D63F}" sibTransId="{8BE145A5-0343-426E-B141-A6065BC760EB}"/>
    <dgm:cxn modelId="{7DBAA186-A0B3-4B55-96DA-45559DBFE849}" srcId="{514526BE-A49B-468E-9E44-1237855041D3}" destId="{0E58E855-B4BB-448D-B47F-A85136668BF8}" srcOrd="0" destOrd="0" parTransId="{BB3946F8-5AAD-439B-B1F3-56B4E98FF722}" sibTransId="{AA9C6A4A-9210-4A62-A5A7-506155418719}"/>
    <dgm:cxn modelId="{F256B208-DD24-4917-883A-60B98E3D2DFB}" type="presParOf" srcId="{C0EDB75D-AE9A-4F74-B632-487BE7E2754C}" destId="{D7A547A8-D389-436A-917E-31F60E77AA7E}" srcOrd="0" destOrd="0" presId="urn:microsoft.com/office/officeart/2005/8/layout/pyramid2"/>
    <dgm:cxn modelId="{9CF4EEB2-8778-48C8-8AE6-7F48EB8C797C}" type="presParOf" srcId="{C0EDB75D-AE9A-4F74-B632-487BE7E2754C}" destId="{EA61F8E9-2A11-41C6-B03B-11FBA72BFDA6}" srcOrd="1" destOrd="0" presId="urn:microsoft.com/office/officeart/2005/8/layout/pyramid2"/>
    <dgm:cxn modelId="{3579A3C0-35EC-48CF-B9BC-FFF3013B1347}" type="presParOf" srcId="{EA61F8E9-2A11-41C6-B03B-11FBA72BFDA6}" destId="{FE838709-FB93-4325-A626-5A6EDDE5AF8E}" srcOrd="0" destOrd="0" presId="urn:microsoft.com/office/officeart/2005/8/layout/pyramid2"/>
    <dgm:cxn modelId="{B29DBEBB-A49C-4A9E-872D-F165ABF19D8A}" type="presParOf" srcId="{EA61F8E9-2A11-41C6-B03B-11FBA72BFDA6}" destId="{4B2DA447-DE27-41FF-84FB-C26F84454D56}" srcOrd="1" destOrd="0" presId="urn:microsoft.com/office/officeart/2005/8/layout/pyramid2"/>
    <dgm:cxn modelId="{E63CEBA5-135F-4293-9B82-D57EEF0F509E}" type="presParOf" srcId="{EA61F8E9-2A11-41C6-B03B-11FBA72BFDA6}" destId="{A5CFE817-D57A-480C-8401-751FF8E7863E}" srcOrd="2" destOrd="0" presId="urn:microsoft.com/office/officeart/2005/8/layout/pyramid2"/>
    <dgm:cxn modelId="{BF935F5E-6BC1-4F45-9CAE-B1224FFA865E}" type="presParOf" srcId="{EA61F8E9-2A11-41C6-B03B-11FBA72BFDA6}" destId="{EDD0FFB1-A04F-4BF0-B7B8-B2A6C857D140}" srcOrd="3" destOrd="0" presId="urn:microsoft.com/office/officeart/2005/8/layout/pyramid2"/>
    <dgm:cxn modelId="{B4D2FFEC-1E7B-41D6-B807-8D1B944F5365}" type="presParOf" srcId="{EA61F8E9-2A11-41C6-B03B-11FBA72BFDA6}" destId="{2AFAF749-4025-42A9-BD62-DC657D2C49D0}" srcOrd="4" destOrd="0" presId="urn:microsoft.com/office/officeart/2005/8/layout/pyramid2"/>
    <dgm:cxn modelId="{9518EAA2-7337-4D95-99AB-0EEFE0FAECF2}" type="presParOf" srcId="{EA61F8E9-2A11-41C6-B03B-11FBA72BFDA6}" destId="{21ED7373-29EF-4A68-A04D-2FE2D8F14C2D}" srcOrd="5" destOrd="0" presId="urn:microsoft.com/office/officeart/2005/8/layout/pyramid2"/>
    <dgm:cxn modelId="{47802358-87BB-4AA7-8539-9DC153C7625B}" type="presParOf" srcId="{EA61F8E9-2A11-41C6-B03B-11FBA72BFDA6}" destId="{A4FB5FA4-4E10-4A6B-9022-6BB4D672EF34}" srcOrd="6" destOrd="0" presId="urn:microsoft.com/office/officeart/2005/8/layout/pyramid2"/>
    <dgm:cxn modelId="{184228FD-5198-4AC6-B09A-64EE248A9C3E}" type="presParOf" srcId="{EA61F8E9-2A11-41C6-B03B-11FBA72BFDA6}" destId="{1413ED69-B875-461A-8ACE-B2643D836C6C}" srcOrd="7" destOrd="0" presId="urn:microsoft.com/office/officeart/2005/8/layout/pyramid2"/>
    <dgm:cxn modelId="{7936936D-6916-409F-B2EE-47B04224D0C2}" type="presParOf" srcId="{EA61F8E9-2A11-41C6-B03B-11FBA72BFDA6}" destId="{62C25109-FE35-48FA-AD60-72743C68061A}" srcOrd="8" destOrd="0" presId="urn:microsoft.com/office/officeart/2005/8/layout/pyramid2"/>
    <dgm:cxn modelId="{B0840856-B32E-47EE-959B-6A9F2F0E66AB}" type="presParOf" srcId="{EA61F8E9-2A11-41C6-B03B-11FBA72BFDA6}" destId="{EF6E0A0D-796B-4B79-AE28-4C67AFF7A93C}" srcOrd="9" destOrd="0" presId="urn:microsoft.com/office/officeart/2005/8/layout/pyramid2"/>
    <dgm:cxn modelId="{A23D37E0-C615-4FA4-8032-DFDC3F3FF4D9}" type="presParOf" srcId="{EA61F8E9-2A11-41C6-B03B-11FBA72BFDA6}" destId="{26246F95-01F4-456B-AE6A-9594BA89BCA0}" srcOrd="10" destOrd="0" presId="urn:microsoft.com/office/officeart/2005/8/layout/pyramid2"/>
    <dgm:cxn modelId="{2D6B97D4-98BC-4D74-84E1-D6DAE1EEBEA2}" type="presParOf" srcId="{EA61F8E9-2A11-41C6-B03B-11FBA72BFDA6}" destId="{21936693-4CD5-48F1-9771-2527780CA9F9}" srcOrd="11" destOrd="0" presId="urn:microsoft.com/office/officeart/2005/8/layout/pyramid2"/>
    <dgm:cxn modelId="{6FDE32B8-8895-40AA-8653-6FAEF99E8A7D}" type="presParOf" srcId="{EA61F8E9-2A11-41C6-B03B-11FBA72BFDA6}" destId="{1DF25470-BA66-4A5D-8DE1-67FEFBDBBEEF}" srcOrd="12" destOrd="0" presId="urn:microsoft.com/office/officeart/2005/8/layout/pyramid2"/>
    <dgm:cxn modelId="{14667781-465D-46F6-8828-FB0F00AF2739}" type="presParOf" srcId="{EA61F8E9-2A11-41C6-B03B-11FBA72BFDA6}" destId="{D47CC2EA-6FF1-4E08-99AB-354D4F7D5A05}" srcOrd="13" destOrd="0" presId="urn:microsoft.com/office/officeart/2005/8/layout/pyramid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B0E224-A808-4F73-BEA4-AEB476446467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0EFF2D-5CE2-4DEA-BD6B-05FD3C9322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F88A2-34BE-46F3-A594-5F9A301A44C4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A385F0-9B30-489C-B619-E13A78A65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385F0-9B30-489C-B619-E13A78A65F2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385F0-9B30-489C-B619-E13A78A65F2F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2AF9AB-76C4-4213-9E64-E2778AACFE37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A1B9B7-AA0C-4A18-A43B-0C5665AC20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2AF9AB-76C4-4213-9E64-E2778AACFE37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A1B9B7-AA0C-4A18-A43B-0C5665AC20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2AF9AB-76C4-4213-9E64-E2778AACFE37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A1B9B7-AA0C-4A18-A43B-0C5665AC20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2AF9AB-76C4-4213-9E64-E2778AACFE37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A1B9B7-AA0C-4A18-A43B-0C5665AC20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2AF9AB-76C4-4213-9E64-E2778AACFE37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A1B9B7-AA0C-4A18-A43B-0C5665AC20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2AF9AB-76C4-4213-9E64-E2778AACFE37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A1B9B7-AA0C-4A18-A43B-0C5665AC20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2AF9AB-76C4-4213-9E64-E2778AACFE37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A1B9B7-AA0C-4A18-A43B-0C5665AC20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2AF9AB-76C4-4213-9E64-E2778AACFE37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A1B9B7-AA0C-4A18-A43B-0C5665AC20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2AF9AB-76C4-4213-9E64-E2778AACFE37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A1B9B7-AA0C-4A18-A43B-0C5665AC20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02AF9AB-76C4-4213-9E64-E2778AACFE37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2A1B9B7-AA0C-4A18-A43B-0C5665AC20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F02AF9AB-76C4-4213-9E64-E2778AACFE37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E2A1B9B7-AA0C-4A18-A43B-0C5665AC20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F02AF9AB-76C4-4213-9E64-E2778AACFE37}" type="datetimeFigureOut">
              <a:rPr lang="ru-RU" smtClean="0"/>
              <a:pPr/>
              <a:t>31.05.2020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E2A1B9B7-AA0C-4A18-A43B-0C5665AC20C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diagramLayout" Target="../diagrams/layout4.xml"/><Relationship Id="rId7" Type="http://schemas.openxmlformats.org/officeDocument/2006/relationships/diagramLayout" Target="../diagrams/layout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diagramColors" Target="../diagrams/colors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zer-030718\Downloads\&#1046;&#1080;&#1090;&#1090;&#1103;%20&#1085;&#1072;%20&#1087;&#1088;&#1086;&#1076;&#1072;&#1078;%20-%20Trading%20Lives.mp4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 descr="traffick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" y="0"/>
            <a:ext cx="912114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4282" y="214290"/>
            <a:ext cx="87868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dirty="0" smtClean="0">
                <a:solidFill>
                  <a:schemeClr val="bg1"/>
                </a:solidFill>
                <a:latin typeface="Franklin Gothic Medium" pitchFamily="34" charset="0"/>
              </a:rPr>
              <a:t>Протидія торгівлі людьми</a:t>
            </a:r>
            <a:endParaRPr lang="ru-RU" sz="5400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YWsDjbpBzn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6804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643050"/>
            <a:ext cx="8501122" cy="571504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k-UA" altLang="ru-RU" sz="3200" b="1" dirty="0" smtClean="0">
                <a:solidFill>
                  <a:schemeClr val="bg2"/>
                </a:solidFill>
                <a:latin typeface="Franklin Gothic Medium" pitchFamily="34" charset="0"/>
              </a:rPr>
              <a:t>ЕКСПЛУАТАЦІЯ</a:t>
            </a:r>
            <a:endParaRPr lang="ru-RU" sz="3200" b="1" dirty="0">
              <a:latin typeface="Franklin Gothic Medium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214554"/>
            <a:ext cx="8501122" cy="450057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uk-UA" altLang="ru-RU" sz="2000" b="1" dirty="0" smtClean="0">
                <a:latin typeface="Cambria" pitchFamily="18" charset="0"/>
              </a:rPr>
              <a:t>Механізми контролю під час експлуатації</a:t>
            </a:r>
            <a:r>
              <a:rPr lang="ru-RU" altLang="ru-RU" sz="2000" b="1" dirty="0" smtClean="0">
                <a:latin typeface="Cambria" pitchFamily="18" charset="0"/>
              </a:rPr>
              <a:t>:</a:t>
            </a:r>
          </a:p>
          <a:p>
            <a:r>
              <a:rPr lang="uk-UA" altLang="ru-RU" sz="2000" dirty="0" smtClean="0">
                <a:latin typeface="Cambria" pitchFamily="18" charset="0"/>
              </a:rPr>
              <a:t>боргова кабала</a:t>
            </a:r>
            <a:r>
              <a:rPr lang="en-GB" altLang="ru-RU" sz="2000" dirty="0" smtClean="0">
                <a:latin typeface="Cambria" pitchFamily="18" charset="0"/>
              </a:rPr>
              <a:t>;</a:t>
            </a:r>
            <a:endParaRPr lang="uk-UA" altLang="ru-RU" sz="2000" dirty="0" smtClean="0">
              <a:latin typeface="Cambria" pitchFamily="18" charset="0"/>
            </a:endParaRPr>
          </a:p>
          <a:p>
            <a:r>
              <a:rPr lang="uk-UA" altLang="ru-RU" sz="2000" dirty="0" smtClean="0">
                <a:latin typeface="Cambria" pitchFamily="18" charset="0"/>
              </a:rPr>
              <a:t>вилучення документів, що посвідчують особу, та/або проїзних документів</a:t>
            </a:r>
            <a:r>
              <a:rPr lang="ru-RU" altLang="ru-RU" sz="2000" dirty="0" smtClean="0">
                <a:latin typeface="Cambria" pitchFamily="18" charset="0"/>
              </a:rPr>
              <a:t>;</a:t>
            </a:r>
          </a:p>
          <a:p>
            <a:r>
              <a:rPr lang="uk-UA" altLang="ru-RU" sz="2000" dirty="0" smtClean="0">
                <a:latin typeface="Cambria" pitchFamily="18" charset="0"/>
              </a:rPr>
              <a:t>ізоляція</a:t>
            </a:r>
            <a:r>
              <a:rPr lang="en-GB" altLang="ru-RU" sz="2000" dirty="0" smtClean="0">
                <a:latin typeface="Cambria" pitchFamily="18" charset="0"/>
              </a:rPr>
              <a:t> – </a:t>
            </a:r>
            <a:r>
              <a:rPr lang="uk-UA" altLang="ru-RU" sz="2000" dirty="0" smtClean="0">
                <a:latin typeface="Cambria" pitchFamily="18" charset="0"/>
              </a:rPr>
              <a:t>мовна та соціальна, заборона спілкування</a:t>
            </a:r>
            <a:r>
              <a:rPr lang="en-GB" altLang="ru-RU" sz="2000" dirty="0" smtClean="0">
                <a:latin typeface="Cambria" pitchFamily="18" charset="0"/>
              </a:rPr>
              <a:t>;</a:t>
            </a:r>
            <a:endParaRPr lang="uk-UA" altLang="ru-RU" sz="2000" dirty="0" smtClean="0">
              <a:latin typeface="Cambria" pitchFamily="18" charset="0"/>
            </a:endParaRPr>
          </a:p>
          <a:p>
            <a:r>
              <a:rPr lang="uk-UA" altLang="ru-RU" sz="2000" dirty="0" smtClean="0">
                <a:latin typeface="Cambria" pitchFamily="18" charset="0"/>
              </a:rPr>
              <a:t>погрози або застосування насильства</a:t>
            </a:r>
            <a:r>
              <a:rPr lang="en-GB" altLang="ru-RU" sz="2000" dirty="0" smtClean="0">
                <a:latin typeface="Cambria" pitchFamily="18" charset="0"/>
              </a:rPr>
              <a:t>;</a:t>
            </a:r>
            <a:endParaRPr lang="uk-UA" altLang="ru-RU" sz="2000" dirty="0" smtClean="0">
              <a:latin typeface="Cambria" pitchFamily="18" charset="0"/>
            </a:endParaRPr>
          </a:p>
          <a:p>
            <a:r>
              <a:rPr lang="uk-UA" altLang="ru-RU" sz="2000" dirty="0" smtClean="0">
                <a:latin typeface="Cambria" pitchFamily="18" charset="0"/>
              </a:rPr>
              <a:t>погрози або застосування розправи з сім</a:t>
            </a:r>
            <a:r>
              <a:rPr lang="ru-RU" altLang="ru-RU" sz="2000" dirty="0" smtClean="0">
                <a:latin typeface="Cambria" pitchFamily="18" charset="0"/>
              </a:rPr>
              <a:t>`</a:t>
            </a:r>
            <a:r>
              <a:rPr lang="uk-UA" altLang="ru-RU" sz="2000" dirty="0" err="1" smtClean="0">
                <a:latin typeface="Cambria" pitchFamily="18" charset="0"/>
              </a:rPr>
              <a:t>єю</a:t>
            </a:r>
            <a:r>
              <a:rPr lang="uk-UA" altLang="ru-RU" sz="2000" dirty="0" smtClean="0">
                <a:latin typeface="Cambria" pitchFamily="18" charset="0"/>
              </a:rPr>
              <a:t> / близькими постраждалої особи</a:t>
            </a:r>
            <a:r>
              <a:rPr lang="ru-RU" altLang="ru-RU" sz="2000" dirty="0" smtClean="0">
                <a:latin typeface="Cambria" pitchFamily="18" charset="0"/>
              </a:rPr>
              <a:t>;</a:t>
            </a:r>
          </a:p>
          <a:p>
            <a:r>
              <a:rPr lang="uk-UA" altLang="ru-RU" sz="2000" dirty="0" smtClean="0">
                <a:latin typeface="Cambria" pitchFamily="18" charset="0"/>
              </a:rPr>
              <a:t>примушування / спонукання до вживання наркотичних речовин / алкоголю;</a:t>
            </a:r>
          </a:p>
          <a:p>
            <a:r>
              <a:rPr lang="uk-UA" altLang="ru-RU" sz="2000" dirty="0" smtClean="0">
                <a:latin typeface="Cambria" pitchFamily="18" charset="0"/>
              </a:rPr>
              <a:t>тортури, позбавлення сну, води, їжі;</a:t>
            </a:r>
          </a:p>
          <a:p>
            <a:r>
              <a:rPr lang="uk-UA" altLang="ru-RU" sz="2000" dirty="0" smtClean="0">
                <a:latin typeface="Cambria" pitchFamily="18" charset="0"/>
              </a:rPr>
              <a:t>психологічний тиск, шантаж</a:t>
            </a:r>
            <a:r>
              <a:rPr lang="en-GB" altLang="ru-RU" sz="2000" dirty="0" smtClean="0">
                <a:latin typeface="Cambria" pitchFamily="18" charset="0"/>
              </a:rPr>
              <a:t>.</a:t>
            </a:r>
            <a:endParaRPr lang="uk-UA" altLang="ru-RU" sz="2000" dirty="0" smtClean="0">
              <a:latin typeface="Cambria" pitchFamily="18" charset="0"/>
            </a:endParaRPr>
          </a:p>
          <a:p>
            <a:endParaRPr lang="ru-RU" sz="20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428596" y="285729"/>
          <a:ext cx="8429654" cy="6286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63092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k-UA" sz="3200" dirty="0" smtClean="0">
                <a:solidFill>
                  <a:schemeClr val="tx1"/>
                </a:solidFill>
                <a:latin typeface="Franklin Gothic Medium" pitchFamily="34" charset="0"/>
              </a:rPr>
              <a:t>Внутрішні причини торгівлі людьми:</a:t>
            </a:r>
            <a:endParaRPr lang="ru-RU" sz="3200" dirty="0">
              <a:solidFill>
                <a:schemeClr val="tx1"/>
              </a:solidFill>
              <a:latin typeface="Franklin Gothic Medium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14400" y="178435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63092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k-UA" sz="3200" dirty="0" smtClean="0">
                <a:solidFill>
                  <a:schemeClr val="tx1"/>
                </a:solidFill>
                <a:latin typeface="Franklin Gothic Medium" pitchFamily="34" charset="0"/>
              </a:rPr>
              <a:t>Зовнішні причини торгівлі людьми:</a:t>
            </a:r>
            <a:endParaRPr lang="ru-RU" sz="3200" dirty="0">
              <a:latin typeface="Franklin Gothic Medium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14400" y="178435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/>
        </p:nvGraphicFramePr>
        <p:xfrm>
          <a:off x="571472" y="785794"/>
          <a:ext cx="8286808" cy="6072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63092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k-UA" sz="3200" dirty="0" smtClean="0">
                <a:solidFill>
                  <a:schemeClr val="tx1"/>
                </a:solidFill>
                <a:latin typeface="Franklin Gothic Medium" pitchFamily="34" charset="0"/>
              </a:rPr>
              <a:t>Причини </a:t>
            </a:r>
            <a:r>
              <a:rPr lang="uk-UA" sz="3200" dirty="0" err="1" smtClean="0">
                <a:solidFill>
                  <a:schemeClr val="tx1"/>
                </a:solidFill>
                <a:latin typeface="Franklin Gothic Medium" pitchFamily="34" charset="0"/>
              </a:rPr>
              <a:t>пов</a:t>
            </a:r>
            <a:r>
              <a:rPr lang="en-US" sz="3200" dirty="0" smtClean="0">
                <a:solidFill>
                  <a:schemeClr val="tx1"/>
                </a:solidFill>
                <a:latin typeface="Franklin Gothic Medium" pitchFamily="34" charset="0"/>
              </a:rPr>
              <a:t>’</a:t>
            </a:r>
            <a:r>
              <a:rPr lang="uk-UA" sz="3200" dirty="0" err="1" smtClean="0">
                <a:solidFill>
                  <a:schemeClr val="tx1"/>
                </a:solidFill>
                <a:latin typeface="Franklin Gothic Medium" pitchFamily="34" charset="0"/>
              </a:rPr>
              <a:t>язані</a:t>
            </a:r>
            <a:r>
              <a:rPr lang="uk-UA" sz="3200" dirty="0" smtClean="0">
                <a:solidFill>
                  <a:schemeClr val="tx1"/>
                </a:solidFill>
                <a:latin typeface="Franklin Gothic Medium" pitchFamily="34" charset="0"/>
              </a:rPr>
              <a:t> з </a:t>
            </a:r>
            <a:r>
              <a:rPr lang="uk-UA" sz="3200" dirty="0" err="1" smtClean="0">
                <a:solidFill>
                  <a:schemeClr val="tx1"/>
                </a:solidFill>
                <a:latin typeface="Franklin Gothic Medium" pitchFamily="34" charset="0"/>
              </a:rPr>
              <a:t>“людським</a:t>
            </a:r>
            <a:r>
              <a:rPr lang="uk-UA" sz="3200" dirty="0" smtClean="0">
                <a:solidFill>
                  <a:schemeClr val="tx1"/>
                </a:solidFill>
                <a:latin typeface="Franklin Gothic Medium" pitchFamily="34" charset="0"/>
              </a:rPr>
              <a:t> </a:t>
            </a:r>
            <a:r>
              <a:rPr lang="uk-UA" sz="3200" dirty="0" err="1" smtClean="0">
                <a:solidFill>
                  <a:schemeClr val="tx1"/>
                </a:solidFill>
                <a:latin typeface="Franklin Gothic Medium" pitchFamily="34" charset="0"/>
              </a:rPr>
              <a:t>фактором”</a:t>
            </a:r>
            <a:endParaRPr lang="ru-RU" sz="3200" dirty="0">
              <a:solidFill>
                <a:schemeClr val="tx1"/>
              </a:solidFill>
              <a:latin typeface="Franklin Gothic Medium" pitchFamily="34" charset="0"/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</p:nvPr>
        </p:nvGraphicFramePr>
        <p:xfrm>
          <a:off x="928662" y="1357298"/>
          <a:ext cx="7772400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unnamed__1_-removebg-preview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852"/>
            <a:ext cx="9184256" cy="5572164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214290"/>
            <a:ext cx="8429684" cy="6500858"/>
          </a:xfrm>
        </p:spPr>
        <p:txBody>
          <a:bodyPr/>
          <a:lstStyle/>
          <a:p>
            <a:pPr algn="ctr"/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За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оцінками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Представництва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Міжнародної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організації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з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міграції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(МОМ) в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Україні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, </a:t>
            </a:r>
            <a:r>
              <a:rPr lang="ru-RU" sz="2000" b="1" spc="0" dirty="0" err="1" smtClean="0">
                <a:solidFill>
                  <a:srgbClr val="FF0000"/>
                </a:solidFill>
                <a:latin typeface="Cambria" pitchFamily="18" charset="0"/>
              </a:rPr>
              <a:t>понад</a:t>
            </a:r>
            <a:r>
              <a:rPr lang="ru-RU" sz="2000" b="1" spc="0" dirty="0" smtClean="0">
                <a:solidFill>
                  <a:srgbClr val="FF0000"/>
                </a:solidFill>
                <a:latin typeface="Cambria" pitchFamily="18" charset="0"/>
              </a:rPr>
              <a:t> 230 000 </a:t>
            </a:r>
            <a:r>
              <a:rPr lang="ru-RU" sz="2000" b="1" spc="0" dirty="0" err="1" smtClean="0">
                <a:solidFill>
                  <a:srgbClr val="FF0000"/>
                </a:solidFill>
                <a:latin typeface="Cambria" pitchFamily="18" charset="0"/>
              </a:rPr>
              <a:t>українців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 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постраждали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від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торгівлі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людьми,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починаючи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з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1991 року, 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що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робить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Україну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однією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з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основних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країн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походження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постраждалих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від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сучасного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рабства в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Європі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. </a:t>
            </a:r>
            <a:b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/>
            </a:r>
            <a:b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/>
            </a:r>
            <a:b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/>
            </a:r>
            <a:b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/>
            </a:r>
            <a:b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/>
            </a:r>
            <a:b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/>
            </a:r>
            <a:b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/>
            </a:r>
            <a:b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/>
            </a:r>
            <a:b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/>
            </a:r>
            <a:b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Більшість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постраждалих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які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протягом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останніх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років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отримали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допомогу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від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МОМ, – молодь до 35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років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. </a:t>
            </a:r>
            <a:b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/>
            </a:r>
            <a:b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</a:b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60%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постраждалих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від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торгівлі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людьми,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які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звернулися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по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допомогу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до МОМ у 2016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році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, –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чоловіки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,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понад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80%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постраждалих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мають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вищу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або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технічну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освіту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.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Наймолодшій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постраждалій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було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3 роки, а </a:t>
            </a:r>
            <a:r>
              <a:rPr lang="ru-RU" sz="2000" spc="0" dirty="0" err="1" smtClean="0">
                <a:solidFill>
                  <a:schemeClr val="tx1"/>
                </a:solidFill>
                <a:latin typeface="Cambria" pitchFamily="18" charset="0"/>
              </a:rPr>
              <a:t>найстаршій</a:t>
            </a:r>
            <a:r>
              <a:rPr lang="ru-RU" sz="2000" spc="0" dirty="0" smtClean="0">
                <a:solidFill>
                  <a:schemeClr val="tx1"/>
                </a:solidFill>
                <a:latin typeface="Cambria" pitchFamily="18" charset="0"/>
              </a:rPr>
              <a:t> – 83.</a:t>
            </a:r>
            <a:endParaRPr lang="ru-RU" sz="2000" spc="0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72000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113098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sz="3200" dirty="0" smtClean="0">
                <a:solidFill>
                  <a:srgbClr val="C00000"/>
                </a:solidFill>
                <a:latin typeface="Franklin Gothic Medium" pitchFamily="34" charset="0"/>
              </a:rPr>
              <a:t>Типові приклади рекламних оголошень, які дають привід замислитись</a:t>
            </a:r>
            <a:endParaRPr lang="ru-RU" sz="3200" dirty="0">
              <a:solidFill>
                <a:srgbClr val="C00000"/>
              </a:solidFill>
              <a:latin typeface="Franklin Gothic Medium" pitchFamily="34" charset="0"/>
            </a:endParaRPr>
          </a:p>
        </p:txBody>
      </p:sp>
      <p:pic>
        <p:nvPicPr>
          <p:cNvPr id="5" name="Рисунок 4" descr="Screenshot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3786190"/>
            <a:ext cx="5456919" cy="2786058"/>
          </a:xfrm>
          <a:prstGeom prst="rect">
            <a:avLst/>
          </a:prstGeom>
        </p:spPr>
      </p:pic>
      <p:pic>
        <p:nvPicPr>
          <p:cNvPr id="4" name="Рисунок 3" descr="unnam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496" y="1857364"/>
            <a:ext cx="5040035" cy="2500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1631052"/>
          </a:xfr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k-UA" sz="3200" b="1" spc="0" dirty="0" smtClean="0">
                <a:latin typeface="Franklin Gothic Medium" pitchFamily="34" charset="0"/>
              </a:rPr>
              <a:t>Відео матеріал </a:t>
            </a:r>
            <a:br>
              <a:rPr lang="uk-UA" sz="3200" b="1" spc="0" dirty="0" smtClean="0">
                <a:latin typeface="Franklin Gothic Medium" pitchFamily="34" charset="0"/>
              </a:rPr>
            </a:br>
            <a:r>
              <a:rPr lang="uk-UA" sz="3200" b="1" spc="0" dirty="0" smtClean="0">
                <a:latin typeface="Franklin Gothic Medium" pitchFamily="34" charset="0"/>
              </a:rPr>
              <a:t>“</a:t>
            </a:r>
            <a:r>
              <a:rPr lang="ru-RU" sz="3200" b="1" spc="0" dirty="0" err="1" smtClean="0">
                <a:latin typeface="Franklin Gothic Medium" pitchFamily="34" charset="0"/>
              </a:rPr>
              <a:t>Життя</a:t>
            </a:r>
            <a:r>
              <a:rPr lang="ru-RU" sz="3200" b="1" spc="0" dirty="0" smtClean="0">
                <a:latin typeface="Franklin Gothic Medium" pitchFamily="34" charset="0"/>
              </a:rPr>
              <a:t> на продаж - </a:t>
            </a:r>
            <a:r>
              <a:rPr lang="ru-RU" sz="3200" b="1" spc="0" dirty="0" err="1" smtClean="0">
                <a:latin typeface="Franklin Gothic Medium" pitchFamily="34" charset="0"/>
              </a:rPr>
              <a:t>Trading</a:t>
            </a:r>
            <a:r>
              <a:rPr lang="ru-RU" sz="3200" b="1" spc="0" dirty="0" smtClean="0">
                <a:latin typeface="Franklin Gothic Medium" pitchFamily="34" charset="0"/>
              </a:rPr>
              <a:t> </a:t>
            </a:r>
            <a:r>
              <a:rPr lang="ru-RU" sz="3200" b="1" spc="0" dirty="0" err="1" smtClean="0">
                <a:latin typeface="Franklin Gothic Medium" pitchFamily="34" charset="0"/>
              </a:rPr>
              <a:t>Lives</a:t>
            </a:r>
            <a:r>
              <a:rPr lang="uk-UA" sz="3200" b="1" spc="0" dirty="0" smtClean="0">
                <a:latin typeface="Franklin Gothic Medium" pitchFamily="34" charset="0"/>
              </a:rPr>
              <a:t>”</a:t>
            </a:r>
            <a:br>
              <a:rPr lang="uk-UA" sz="3200" b="1" spc="0" dirty="0" smtClean="0">
                <a:latin typeface="Franklin Gothic Medium" pitchFamily="34" charset="0"/>
              </a:rPr>
            </a:br>
            <a:r>
              <a:rPr lang="en-US" sz="2800" b="1" spc="0" dirty="0" smtClean="0">
                <a:solidFill>
                  <a:srgbClr val="FF9900"/>
                </a:solidFill>
                <a:latin typeface="Franklin Gothic Medium" pitchFamily="34" charset="0"/>
              </a:rPr>
              <a:t> https://</a:t>
            </a:r>
            <a:r>
              <a:rPr lang="en-US" sz="2800" b="1" spc="0" dirty="0" smtClean="0">
                <a:solidFill>
                  <a:srgbClr val="FF9900"/>
                </a:solidFill>
                <a:latin typeface="Franklin Gothic Medium" pitchFamily="34" charset="0"/>
              </a:rPr>
              <a:t>youtu.be/3yGUs-F_4cE</a:t>
            </a:r>
            <a:endParaRPr lang="ru-RU" sz="2800" b="1" spc="0" dirty="0">
              <a:solidFill>
                <a:srgbClr val="FF9900"/>
              </a:solidFill>
              <a:latin typeface="Franklin Gothic Medium" pitchFamily="34" charset="0"/>
            </a:endParaRPr>
          </a:p>
        </p:txBody>
      </p:sp>
      <p:pic>
        <p:nvPicPr>
          <p:cNvPr id="15" name="Життя на продаж - Trading Lives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071670" y="2357430"/>
            <a:ext cx="5484050" cy="418447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829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63092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sz="3200" dirty="0" smtClean="0">
                <a:solidFill>
                  <a:schemeClr val="tx1"/>
                </a:solidFill>
              </a:rPr>
              <a:t>Міфи стосовно торгівлі людьми: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786874" cy="550072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Cambria" pitchFamily="18" charset="0"/>
              </a:rPr>
              <a:t>         </a:t>
            </a:r>
            <a:r>
              <a:rPr lang="ru-RU" sz="1400" b="1" dirty="0" err="1" smtClean="0">
                <a:solidFill>
                  <a:srgbClr val="C00000"/>
                </a:solidFill>
                <a:latin typeface="Cambria" pitchFamily="18" charset="0"/>
              </a:rPr>
              <a:t>Торгівля</a:t>
            </a:r>
            <a:r>
              <a:rPr lang="ru-RU" sz="1400" b="1" dirty="0" smtClean="0">
                <a:solidFill>
                  <a:srgbClr val="C00000"/>
                </a:solidFill>
                <a:latin typeface="Cambria" pitchFamily="18" charset="0"/>
              </a:rPr>
              <a:t> людьми – </a:t>
            </a:r>
            <a:r>
              <a:rPr lang="ru-RU" sz="1400" b="1" dirty="0" err="1" smtClean="0">
                <a:solidFill>
                  <a:srgbClr val="C00000"/>
                </a:solidFill>
                <a:latin typeface="Cambria" pitchFamily="18" charset="0"/>
              </a:rPr>
              <a:t>це</a:t>
            </a:r>
            <a:r>
              <a:rPr lang="ru-RU" sz="1400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ru-RU" sz="1400" b="1" dirty="0" err="1" smtClean="0">
                <a:solidFill>
                  <a:srgbClr val="C00000"/>
                </a:solidFill>
                <a:latin typeface="Cambria" pitchFamily="18" charset="0"/>
              </a:rPr>
              <a:t>проституція</a:t>
            </a:r>
            <a:r>
              <a:rPr lang="ru-RU" sz="1400" b="1" dirty="0" smtClean="0">
                <a:solidFill>
                  <a:srgbClr val="C00000"/>
                </a:solidFill>
                <a:latin typeface="Cambria" pitchFamily="18" charset="0"/>
              </a:rPr>
              <a:t>. </a:t>
            </a:r>
            <a:r>
              <a:rPr lang="ru-RU" sz="1400" dirty="0" smtClean="0">
                <a:latin typeface="Cambria" pitchFamily="18" charset="0"/>
              </a:rPr>
              <a:t/>
            </a:r>
            <a:br>
              <a:rPr lang="ru-RU" sz="1400" dirty="0" smtClean="0">
                <a:latin typeface="Cambria" pitchFamily="18" charset="0"/>
              </a:rPr>
            </a:br>
            <a:r>
              <a:rPr lang="ru-RU" sz="1400" dirty="0" err="1" smtClean="0">
                <a:latin typeface="Cambria" pitchFamily="18" charset="0"/>
              </a:rPr>
              <a:t>Проституція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є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лише</a:t>
            </a:r>
            <a:r>
              <a:rPr lang="ru-RU" sz="1400" dirty="0" smtClean="0">
                <a:latin typeface="Cambria" pitchFamily="18" charset="0"/>
              </a:rPr>
              <a:t> одним </a:t>
            </a:r>
            <a:r>
              <a:rPr lang="ru-RU" sz="1400" dirty="0" err="1" smtClean="0">
                <a:latin typeface="Cambria" pitchFamily="18" charset="0"/>
              </a:rPr>
              <a:t>із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багатьох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способів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експлуатації</a:t>
            </a:r>
            <a:r>
              <a:rPr lang="ru-RU" sz="1400" dirty="0" smtClean="0">
                <a:latin typeface="Cambria" pitchFamily="18" charset="0"/>
              </a:rPr>
              <a:t> людей. </a:t>
            </a:r>
            <a:r>
              <a:rPr lang="ru-RU" sz="1400" dirty="0" err="1" smtClean="0">
                <a:latin typeface="Cambria" pitchFamily="18" charset="0"/>
              </a:rPr>
              <a:t>Торгівля</a:t>
            </a:r>
            <a:r>
              <a:rPr lang="ru-RU" sz="1400" dirty="0" smtClean="0">
                <a:latin typeface="Cambria" pitchFamily="18" charset="0"/>
              </a:rPr>
              <a:t> людьми </a:t>
            </a:r>
            <a:r>
              <a:rPr lang="ru-RU" sz="1400" dirty="0" err="1" smtClean="0">
                <a:latin typeface="Cambria" pitchFamily="18" charset="0"/>
              </a:rPr>
              <a:t>означає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сучасне</a:t>
            </a:r>
            <a:r>
              <a:rPr lang="ru-RU" sz="1400" dirty="0" smtClean="0">
                <a:latin typeface="Cambria" pitchFamily="18" charset="0"/>
              </a:rPr>
              <a:t> рабство, в </a:t>
            </a:r>
            <a:r>
              <a:rPr lang="ru-RU" sz="1400" dirty="0" err="1" smtClean="0">
                <a:latin typeface="Cambria" pitchFamily="18" charset="0"/>
              </a:rPr>
              <a:t>якому</a:t>
            </a:r>
            <a:r>
              <a:rPr lang="ru-RU" sz="1400" dirty="0" smtClean="0">
                <a:latin typeface="Cambria" pitchFamily="18" charset="0"/>
              </a:rPr>
              <a:t> людей </a:t>
            </a:r>
            <a:r>
              <a:rPr lang="ru-RU" sz="1400" dirty="0" err="1" smtClean="0">
                <a:latin typeface="Cambria" pitchFamily="18" charset="0"/>
              </a:rPr>
              <a:t>використовують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і</a:t>
            </a:r>
            <a:r>
              <a:rPr lang="ru-RU" sz="1400" dirty="0" smtClean="0">
                <a:latin typeface="Cambria" pitchFamily="18" charset="0"/>
              </a:rPr>
              <a:t> для </a:t>
            </a:r>
            <a:r>
              <a:rPr lang="ru-RU" sz="1400" dirty="0" err="1" smtClean="0">
                <a:latin typeface="Cambria" pitchFamily="18" charset="0"/>
              </a:rPr>
              <a:t>проституції</a:t>
            </a:r>
            <a:r>
              <a:rPr lang="ru-RU" sz="1400" dirty="0" smtClean="0">
                <a:latin typeface="Cambria" pitchFamily="18" charset="0"/>
              </a:rPr>
              <a:t>, </a:t>
            </a:r>
            <a:r>
              <a:rPr lang="ru-RU" sz="1400" dirty="0" err="1" smtClean="0">
                <a:latin typeface="Cambria" pitchFamily="18" charset="0"/>
              </a:rPr>
              <a:t>і</a:t>
            </a:r>
            <a:r>
              <a:rPr lang="ru-RU" sz="1400" dirty="0" smtClean="0">
                <a:latin typeface="Cambria" pitchFamily="18" charset="0"/>
              </a:rPr>
              <a:t> в </a:t>
            </a:r>
            <a:r>
              <a:rPr lang="ru-RU" sz="1400" dirty="0" err="1" smtClean="0">
                <a:latin typeface="Cambria" pitchFamily="18" charset="0"/>
              </a:rPr>
              <a:t>будівництві</a:t>
            </a:r>
            <a:r>
              <a:rPr lang="ru-RU" sz="1400" dirty="0" smtClean="0">
                <a:latin typeface="Cambria" pitchFamily="18" charset="0"/>
              </a:rPr>
              <a:t>, </a:t>
            </a:r>
            <a:r>
              <a:rPr lang="ru-RU" sz="1400" dirty="0" err="1" smtClean="0">
                <a:latin typeface="Cambria" pitchFamily="18" charset="0"/>
              </a:rPr>
              <a:t>і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в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сільському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господарстві</a:t>
            </a:r>
            <a:r>
              <a:rPr lang="ru-RU" sz="1400" dirty="0" smtClean="0">
                <a:latin typeface="Cambria" pitchFamily="18" charset="0"/>
              </a:rPr>
              <a:t>, </a:t>
            </a:r>
            <a:r>
              <a:rPr lang="ru-RU" sz="1400" dirty="0" err="1" smtClean="0">
                <a:latin typeface="Cambria" pitchFamily="18" charset="0"/>
              </a:rPr>
              <a:t>і</a:t>
            </a:r>
            <a:r>
              <a:rPr lang="ru-RU" sz="1400" dirty="0" smtClean="0">
                <a:latin typeface="Cambria" pitchFamily="18" charset="0"/>
              </a:rPr>
              <a:t> на </a:t>
            </a:r>
            <a:r>
              <a:rPr lang="ru-RU" sz="1400" dirty="0" err="1" smtClean="0">
                <a:latin typeface="Cambria" pitchFamily="18" charset="0"/>
              </a:rPr>
              <a:t>шкідливому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виробництві</a:t>
            </a:r>
            <a:r>
              <a:rPr lang="ru-RU" sz="1400" dirty="0" smtClean="0">
                <a:latin typeface="Cambria" pitchFamily="18" charset="0"/>
              </a:rPr>
              <a:t>, </a:t>
            </a:r>
            <a:r>
              <a:rPr lang="ru-RU" sz="1400" dirty="0" err="1" smtClean="0">
                <a:latin typeface="Cambria" pitchFamily="18" charset="0"/>
              </a:rPr>
              <a:t>і</a:t>
            </a:r>
            <a:r>
              <a:rPr lang="ru-RU" sz="1400" dirty="0" smtClean="0">
                <a:latin typeface="Cambria" pitchFamily="18" charset="0"/>
              </a:rPr>
              <a:t> в </a:t>
            </a:r>
            <a:r>
              <a:rPr lang="ru-RU" sz="1400" dirty="0" err="1" smtClean="0">
                <a:latin typeface="Cambria" pitchFamily="18" charset="0"/>
              </a:rPr>
              <a:t>дитячій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порнографії</a:t>
            </a:r>
            <a:r>
              <a:rPr lang="ru-RU" sz="1400" dirty="0" smtClean="0">
                <a:latin typeface="Cambria" pitchFamily="18" charset="0"/>
              </a:rPr>
              <a:t>, </a:t>
            </a:r>
            <a:r>
              <a:rPr lang="ru-RU" sz="1400" dirty="0" err="1" smtClean="0">
                <a:latin typeface="Cambria" pitchFamily="18" charset="0"/>
              </a:rPr>
              <a:t>і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навіть</a:t>
            </a:r>
            <a:r>
              <a:rPr lang="ru-RU" sz="1400" dirty="0" smtClean="0">
                <a:latin typeface="Cambria" pitchFamily="18" charset="0"/>
              </a:rPr>
              <a:t> як </a:t>
            </a:r>
            <a:r>
              <a:rPr lang="ru-RU" sz="1400" dirty="0" err="1" smtClean="0">
                <a:latin typeface="Cambria" pitchFamily="18" charset="0"/>
              </a:rPr>
              <a:t>донорів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органів</a:t>
            </a:r>
            <a:r>
              <a:rPr lang="ru-RU" sz="1400" dirty="0" smtClean="0">
                <a:latin typeface="Cambria" pitchFamily="18" charset="0"/>
              </a:rPr>
              <a:t>.</a:t>
            </a:r>
            <a:br>
              <a:rPr lang="ru-RU" sz="1400" dirty="0" smtClean="0">
                <a:latin typeface="Cambria" pitchFamily="18" charset="0"/>
              </a:rPr>
            </a:br>
            <a:r>
              <a:rPr lang="ru-RU" sz="1400" dirty="0" smtClean="0">
                <a:latin typeface="Cambria" pitchFamily="18" charset="0"/>
              </a:rPr>
              <a:t/>
            </a:r>
            <a:br>
              <a:rPr lang="ru-RU" sz="1400" dirty="0" smtClean="0">
                <a:latin typeface="Cambria" pitchFamily="18" charset="0"/>
              </a:rPr>
            </a:br>
            <a:r>
              <a:rPr lang="ru-RU" sz="1400" b="1" dirty="0" err="1" smtClean="0">
                <a:solidFill>
                  <a:srgbClr val="C00000"/>
                </a:solidFill>
                <a:latin typeface="Cambria" pitchFamily="18" charset="0"/>
              </a:rPr>
              <a:t>Торгують</a:t>
            </a:r>
            <a:r>
              <a:rPr lang="ru-RU" sz="1400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ru-RU" sz="1400" b="1" dirty="0" err="1" smtClean="0">
                <a:solidFill>
                  <a:srgbClr val="C00000"/>
                </a:solidFill>
                <a:latin typeface="Cambria" pitchFamily="18" charset="0"/>
              </a:rPr>
              <a:t>лише</a:t>
            </a:r>
            <a:r>
              <a:rPr lang="ru-RU" sz="1400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ru-RU" sz="1400" b="1" dirty="0" err="1" smtClean="0">
                <a:solidFill>
                  <a:srgbClr val="C00000"/>
                </a:solidFill>
                <a:latin typeface="Cambria" pitchFamily="18" charset="0"/>
              </a:rPr>
              <a:t>молодими</a:t>
            </a:r>
            <a:r>
              <a:rPr lang="ru-RU" sz="1400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ru-RU" sz="1400" b="1" dirty="0" err="1" smtClean="0">
                <a:solidFill>
                  <a:srgbClr val="C00000"/>
                </a:solidFill>
                <a:latin typeface="Cambria" pitchFamily="18" charset="0"/>
              </a:rPr>
              <a:t>жінками</a:t>
            </a:r>
            <a:r>
              <a:rPr lang="ru-RU" sz="1400" b="1" dirty="0" smtClean="0">
                <a:solidFill>
                  <a:srgbClr val="C00000"/>
                </a:solidFill>
                <a:latin typeface="Cambria" pitchFamily="18" charset="0"/>
              </a:rPr>
              <a:t>.</a:t>
            </a:r>
            <a:r>
              <a:rPr lang="ru-RU" sz="1400" dirty="0" smtClean="0">
                <a:latin typeface="Cambria" pitchFamily="18" charset="0"/>
              </a:rPr>
              <a:t/>
            </a:r>
            <a:br>
              <a:rPr lang="ru-RU" sz="1400" dirty="0" smtClean="0">
                <a:latin typeface="Cambria" pitchFamily="18" charset="0"/>
              </a:rPr>
            </a:br>
            <a:r>
              <a:rPr lang="ru-RU" sz="1400" dirty="0" smtClean="0">
                <a:latin typeface="Cambria" pitchFamily="18" charset="0"/>
              </a:rPr>
              <a:t>Проблема </a:t>
            </a:r>
            <a:r>
              <a:rPr lang="ru-RU" sz="1400" dirty="0" err="1" smtClean="0">
                <a:latin typeface="Cambria" pitchFamily="18" charset="0"/>
              </a:rPr>
              <a:t>торгівлі</a:t>
            </a:r>
            <a:r>
              <a:rPr lang="ru-RU" sz="1400" dirty="0" smtClean="0">
                <a:latin typeface="Cambria" pitchFamily="18" charset="0"/>
              </a:rPr>
              <a:t> людьми </a:t>
            </a:r>
            <a:r>
              <a:rPr lang="ru-RU" sz="1400" dirty="0" err="1" smtClean="0">
                <a:latin typeface="Cambria" pitchFamily="18" charset="0"/>
              </a:rPr>
              <a:t>стосується</a:t>
            </a:r>
            <a:r>
              <a:rPr lang="ru-RU" sz="1400" dirty="0" smtClean="0">
                <a:latin typeface="Cambria" pitchFamily="18" charset="0"/>
              </a:rPr>
              <a:t> не </a:t>
            </a:r>
            <a:r>
              <a:rPr lang="ru-RU" sz="1400" dirty="0" err="1" smtClean="0">
                <a:latin typeface="Cambria" pitchFamily="18" charset="0"/>
              </a:rPr>
              <a:t>лише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молодих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жінок</a:t>
            </a:r>
            <a:r>
              <a:rPr lang="ru-RU" sz="1400" dirty="0" smtClean="0">
                <a:latin typeface="Cambria" pitchFamily="18" charset="0"/>
              </a:rPr>
              <a:t>. </a:t>
            </a:r>
            <a:r>
              <a:rPr lang="ru-RU" sz="1400" dirty="0" err="1" smtClean="0">
                <a:latin typeface="Cambria" pitchFamily="18" charset="0"/>
              </a:rPr>
              <a:t>Дорослих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чоловіків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і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хлопчиків-підлітків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використовують</a:t>
            </a:r>
            <a:r>
              <a:rPr lang="ru-RU" sz="1400" dirty="0" smtClean="0">
                <a:latin typeface="Cambria" pitchFamily="18" charset="0"/>
              </a:rPr>
              <a:t> на </a:t>
            </a:r>
            <a:r>
              <a:rPr lang="ru-RU" sz="1400" dirty="0" err="1" smtClean="0">
                <a:latin typeface="Cambria" pitchFamily="18" charset="0"/>
              </a:rPr>
              <a:t>примусових</a:t>
            </a:r>
            <a:r>
              <a:rPr lang="ru-RU" sz="1400" dirty="0" smtClean="0">
                <a:latin typeface="Cambria" pitchFamily="18" charset="0"/>
              </a:rPr>
              <a:t> роботах, а </a:t>
            </a:r>
            <a:r>
              <a:rPr lang="ru-RU" sz="1400" dirty="0" err="1" smtClean="0">
                <a:latin typeface="Cambria" pitchFamily="18" charset="0"/>
              </a:rPr>
              <a:t>літніх</a:t>
            </a:r>
            <a:r>
              <a:rPr lang="ru-RU" sz="1400" dirty="0" smtClean="0">
                <a:latin typeface="Cambria" pitchFamily="18" charset="0"/>
              </a:rPr>
              <a:t> та </a:t>
            </a:r>
            <a:r>
              <a:rPr lang="ru-RU" sz="1400" dirty="0" err="1" smtClean="0">
                <a:latin typeface="Cambria" pitchFamily="18" charset="0"/>
              </a:rPr>
              <a:t>молодих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жінок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примушують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виконувати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господарську</a:t>
            </a:r>
            <a:r>
              <a:rPr lang="ru-RU" sz="1400" dirty="0" smtClean="0">
                <a:latin typeface="Cambria" pitchFamily="18" charset="0"/>
              </a:rPr>
              <a:t> роботу. Є </a:t>
            </a:r>
            <a:r>
              <a:rPr lang="ru-RU" sz="1400" dirty="0" err="1" smtClean="0">
                <a:latin typeface="Cambria" pitchFamily="18" charset="0"/>
              </a:rPr>
              <a:t>випадки</a:t>
            </a:r>
            <a:r>
              <a:rPr lang="ru-RU" sz="1400" dirty="0" smtClean="0">
                <a:latin typeface="Cambria" pitchFamily="18" charset="0"/>
              </a:rPr>
              <a:t>, коли </a:t>
            </a:r>
            <a:r>
              <a:rPr lang="ru-RU" sz="1400" dirty="0" err="1" smtClean="0">
                <a:latin typeface="Cambria" pitchFamily="18" charset="0"/>
              </a:rPr>
              <a:t>жебрацтвом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змушували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займатися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навіть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трьохлітніх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дітей</a:t>
            </a:r>
            <a:r>
              <a:rPr lang="ru-RU" sz="1400" dirty="0" smtClean="0">
                <a:latin typeface="Cambria" pitchFamily="18" charset="0"/>
              </a:rPr>
              <a:t>.</a:t>
            </a:r>
            <a:br>
              <a:rPr lang="ru-RU" sz="1400" dirty="0" smtClean="0">
                <a:latin typeface="Cambria" pitchFamily="18" charset="0"/>
              </a:rPr>
            </a:br>
            <a:r>
              <a:rPr lang="ru-RU" sz="1400" dirty="0" smtClean="0">
                <a:latin typeface="Cambria" pitchFamily="18" charset="0"/>
              </a:rPr>
              <a:t/>
            </a:r>
            <a:br>
              <a:rPr lang="ru-RU" sz="1400" dirty="0" smtClean="0">
                <a:latin typeface="Cambria" pitchFamily="18" charset="0"/>
              </a:rPr>
            </a:br>
            <a:r>
              <a:rPr lang="ru-RU" sz="1400" b="1" dirty="0" smtClean="0">
                <a:solidFill>
                  <a:srgbClr val="C00000"/>
                </a:solidFill>
                <a:latin typeface="Cambria" pitchFamily="18" charset="0"/>
              </a:rPr>
              <a:t>Жертвами </a:t>
            </a:r>
            <a:r>
              <a:rPr lang="ru-RU" sz="1400" b="1" dirty="0" err="1" smtClean="0">
                <a:solidFill>
                  <a:srgbClr val="C00000"/>
                </a:solidFill>
                <a:latin typeface="Cambria" pitchFamily="18" charset="0"/>
              </a:rPr>
              <a:t>торгівлі</a:t>
            </a:r>
            <a:r>
              <a:rPr lang="ru-RU" sz="1400" b="1" dirty="0" smtClean="0">
                <a:solidFill>
                  <a:srgbClr val="C00000"/>
                </a:solidFill>
                <a:latin typeface="Cambria" pitchFamily="18" charset="0"/>
              </a:rPr>
              <a:t> людьми </a:t>
            </a:r>
            <a:r>
              <a:rPr lang="ru-RU" sz="1400" b="1" dirty="0" err="1" smtClean="0">
                <a:solidFill>
                  <a:srgbClr val="C00000"/>
                </a:solidFill>
                <a:latin typeface="Cambria" pitchFamily="18" charset="0"/>
              </a:rPr>
              <a:t>стають</a:t>
            </a:r>
            <a:r>
              <a:rPr lang="ru-RU" sz="1400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ru-RU" sz="1400" b="1" dirty="0" err="1" smtClean="0">
                <a:solidFill>
                  <a:srgbClr val="C00000"/>
                </a:solidFill>
                <a:latin typeface="Cambria" pitchFamily="18" charset="0"/>
              </a:rPr>
              <a:t>лише</a:t>
            </a:r>
            <a:r>
              <a:rPr lang="ru-RU" sz="1400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ru-RU" sz="1400" b="1" dirty="0" err="1" smtClean="0">
                <a:solidFill>
                  <a:srgbClr val="C00000"/>
                </a:solidFill>
                <a:latin typeface="Cambria" pitchFamily="18" charset="0"/>
              </a:rPr>
              <a:t>неосвічені</a:t>
            </a:r>
            <a:r>
              <a:rPr lang="ru-RU" sz="1400" b="1" dirty="0" smtClean="0">
                <a:solidFill>
                  <a:srgbClr val="C00000"/>
                </a:solidFill>
                <a:latin typeface="Cambria" pitchFamily="18" charset="0"/>
              </a:rPr>
              <a:t> люди.</a:t>
            </a:r>
            <a:r>
              <a:rPr lang="ru-RU" sz="1400" dirty="0" smtClean="0">
                <a:latin typeface="Cambria" pitchFamily="18" charset="0"/>
              </a:rPr>
              <a:t/>
            </a:r>
            <a:br>
              <a:rPr lang="ru-RU" sz="1400" dirty="0" smtClean="0">
                <a:latin typeface="Cambria" pitchFamily="18" charset="0"/>
              </a:rPr>
            </a:br>
            <a:r>
              <a:rPr lang="ru-RU" sz="1400" dirty="0" err="1" smtClean="0">
                <a:latin typeface="Cambria" pitchFamily="18" charset="0"/>
              </a:rPr>
              <a:t>Багато</a:t>
            </a:r>
            <a:r>
              <a:rPr lang="ru-RU" sz="1400" dirty="0" smtClean="0">
                <a:latin typeface="Cambria" pitchFamily="18" charset="0"/>
              </a:rPr>
              <a:t> жертв </a:t>
            </a:r>
            <a:r>
              <a:rPr lang="ru-RU" sz="1400" dirty="0" err="1" smtClean="0">
                <a:latin typeface="Cambria" pitchFamily="18" charset="0"/>
              </a:rPr>
              <a:t>торгівлі</a:t>
            </a:r>
            <a:r>
              <a:rPr lang="ru-RU" sz="1400" dirty="0" smtClean="0">
                <a:latin typeface="Cambria" pitchFamily="18" charset="0"/>
              </a:rPr>
              <a:t> людьми </a:t>
            </a:r>
            <a:r>
              <a:rPr lang="ru-RU" sz="1400" dirty="0" err="1" smtClean="0">
                <a:latin typeface="Cambria" pitchFamily="18" charset="0"/>
              </a:rPr>
              <a:t>мають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неповну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або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повну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вищу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освіту</a:t>
            </a:r>
            <a:r>
              <a:rPr lang="ru-RU" sz="1400" dirty="0" smtClean="0">
                <a:latin typeface="Cambria" pitchFamily="18" charset="0"/>
              </a:rPr>
              <a:t>, </a:t>
            </a:r>
            <a:r>
              <a:rPr lang="ru-RU" sz="1400" dirty="0" err="1" smtClean="0">
                <a:latin typeface="Cambria" pitchFamily="18" charset="0"/>
              </a:rPr>
              <a:t>більшість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з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яких</a:t>
            </a:r>
            <a:r>
              <a:rPr lang="ru-RU" sz="1400" dirty="0" smtClean="0">
                <a:latin typeface="Cambria" pitchFamily="18" charset="0"/>
              </a:rPr>
              <a:t> – </a:t>
            </a:r>
            <a:r>
              <a:rPr lang="ru-RU" sz="1400" dirty="0" err="1" smtClean="0">
                <a:latin typeface="Cambria" pitchFamily="18" charset="0"/>
              </a:rPr>
              <a:t>городяни</a:t>
            </a:r>
            <a:r>
              <a:rPr lang="ru-RU" sz="1400" dirty="0" smtClean="0">
                <a:latin typeface="Cambria" pitchFamily="18" charset="0"/>
              </a:rPr>
              <a:t>. Ними </a:t>
            </a:r>
            <a:r>
              <a:rPr lang="ru-RU" sz="1400" dirty="0" err="1" smtClean="0">
                <a:latin typeface="Cambria" pitchFamily="18" charset="0"/>
              </a:rPr>
              <a:t>можуть</a:t>
            </a:r>
            <a:r>
              <a:rPr lang="ru-RU" sz="1400" dirty="0" smtClean="0">
                <a:latin typeface="Cambria" pitchFamily="18" charset="0"/>
              </a:rPr>
              <a:t> стати </a:t>
            </a:r>
            <a:r>
              <a:rPr lang="ru-RU" sz="1400" dirty="0" err="1" smtClean="0">
                <a:latin typeface="Cambria" pitchFamily="18" charset="0"/>
              </a:rPr>
              <a:t>бухгалтери</a:t>
            </a:r>
            <a:r>
              <a:rPr lang="ru-RU" sz="1400" dirty="0" smtClean="0">
                <a:latin typeface="Cambria" pitchFamily="18" charset="0"/>
              </a:rPr>
              <a:t>, </a:t>
            </a:r>
            <a:r>
              <a:rPr lang="ru-RU" sz="1400" dirty="0" err="1" smtClean="0">
                <a:latin typeface="Cambria" pitchFamily="18" charset="0"/>
              </a:rPr>
              <a:t>медсестри</a:t>
            </a:r>
            <a:r>
              <a:rPr lang="ru-RU" sz="1400" dirty="0" smtClean="0">
                <a:latin typeface="Cambria" pitchFamily="18" charset="0"/>
              </a:rPr>
              <a:t>, </a:t>
            </a:r>
            <a:r>
              <a:rPr lang="ru-RU" sz="1400" dirty="0" err="1" smtClean="0">
                <a:latin typeface="Cambria" pitchFamily="18" charset="0"/>
              </a:rPr>
              <a:t>вчителі</a:t>
            </a:r>
            <a:r>
              <a:rPr lang="ru-RU" sz="1400" dirty="0" smtClean="0">
                <a:latin typeface="Cambria" pitchFamily="18" charset="0"/>
              </a:rPr>
              <a:t>, </a:t>
            </a:r>
            <a:r>
              <a:rPr lang="ru-RU" sz="1400" dirty="0" err="1" smtClean="0">
                <a:latin typeface="Cambria" pitchFamily="18" charset="0"/>
              </a:rPr>
              <a:t>льотчики</a:t>
            </a:r>
            <a:r>
              <a:rPr lang="ru-RU" sz="1400" dirty="0" smtClean="0">
                <a:latin typeface="Cambria" pitchFamily="18" charset="0"/>
              </a:rPr>
              <a:t>, </a:t>
            </a:r>
            <a:r>
              <a:rPr lang="ru-RU" sz="1400" dirty="0" err="1" smtClean="0">
                <a:latin typeface="Cambria" pitchFamily="18" charset="0"/>
              </a:rPr>
              <a:t>інженери</a:t>
            </a:r>
            <a:r>
              <a:rPr lang="ru-RU" sz="1400" dirty="0" smtClean="0">
                <a:latin typeface="Cambria" pitchFamily="18" charset="0"/>
              </a:rPr>
              <a:t> – </a:t>
            </a:r>
            <a:r>
              <a:rPr lang="ru-RU" sz="1400" dirty="0" err="1" smtClean="0">
                <a:latin typeface="Cambria" pitchFamily="18" charset="0"/>
              </a:rPr>
              <a:t>кожен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із</a:t>
            </a:r>
            <a:r>
              <a:rPr lang="ru-RU" sz="1400" dirty="0" smtClean="0">
                <a:latin typeface="Cambria" pitchFamily="18" charset="0"/>
              </a:rPr>
              <a:t> вас. </a:t>
            </a:r>
            <a:br>
              <a:rPr lang="ru-RU" sz="1400" dirty="0" smtClean="0">
                <a:latin typeface="Cambria" pitchFamily="18" charset="0"/>
              </a:rPr>
            </a:br>
            <a:r>
              <a:rPr lang="ru-RU" sz="1400" dirty="0" smtClean="0">
                <a:latin typeface="Cambria" pitchFamily="18" charset="0"/>
              </a:rPr>
              <a:t/>
            </a:r>
            <a:br>
              <a:rPr lang="ru-RU" sz="1400" dirty="0" smtClean="0">
                <a:latin typeface="Cambria" pitchFamily="18" charset="0"/>
              </a:rPr>
            </a:br>
            <a:r>
              <a:rPr lang="ru-RU" sz="1400" b="1" dirty="0" err="1" smtClean="0">
                <a:solidFill>
                  <a:srgbClr val="C00000"/>
                </a:solidFill>
                <a:latin typeface="Cambria" pitchFamily="18" charset="0"/>
              </a:rPr>
              <a:t>Мої</a:t>
            </a:r>
            <a:r>
              <a:rPr lang="ru-RU" sz="1400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ru-RU" sz="1400" b="1" dirty="0" err="1" smtClean="0">
                <a:solidFill>
                  <a:srgbClr val="C00000"/>
                </a:solidFill>
                <a:latin typeface="Cambria" pitchFamily="18" charset="0"/>
              </a:rPr>
              <a:t>друзі</a:t>
            </a:r>
            <a:r>
              <a:rPr lang="ru-RU" sz="1400" b="1" dirty="0" smtClean="0">
                <a:solidFill>
                  <a:srgbClr val="C00000"/>
                </a:solidFill>
                <a:latin typeface="Cambria" pitchFamily="18" charset="0"/>
              </a:rPr>
              <a:t> не </a:t>
            </a:r>
            <a:r>
              <a:rPr lang="ru-RU" sz="1400" b="1" dirty="0" err="1" smtClean="0">
                <a:solidFill>
                  <a:srgbClr val="C00000"/>
                </a:solidFill>
                <a:latin typeface="Cambria" pitchFamily="18" charset="0"/>
              </a:rPr>
              <a:t>можуть</a:t>
            </a:r>
            <a:r>
              <a:rPr lang="ru-RU" sz="1400" b="1" dirty="0" smtClean="0">
                <a:solidFill>
                  <a:srgbClr val="C00000"/>
                </a:solidFill>
                <a:latin typeface="Cambria" pitchFamily="18" charset="0"/>
              </a:rPr>
              <a:t> мене </a:t>
            </a:r>
            <a:r>
              <a:rPr lang="ru-RU" sz="1400" b="1" dirty="0" err="1" smtClean="0">
                <a:solidFill>
                  <a:srgbClr val="C00000"/>
                </a:solidFill>
                <a:latin typeface="Cambria" pitchFamily="18" charset="0"/>
              </a:rPr>
              <a:t>продати</a:t>
            </a:r>
            <a:r>
              <a:rPr lang="ru-RU" sz="1400" b="1" dirty="0" smtClean="0">
                <a:solidFill>
                  <a:srgbClr val="C00000"/>
                </a:solidFill>
                <a:latin typeface="Cambria" pitchFamily="18" charset="0"/>
              </a:rPr>
              <a:t>.</a:t>
            </a:r>
            <a:r>
              <a:rPr lang="ru-RU" sz="1400" dirty="0" smtClean="0">
                <a:latin typeface="Cambria" pitchFamily="18" charset="0"/>
              </a:rPr>
              <a:t/>
            </a:r>
            <a:br>
              <a:rPr lang="ru-RU" sz="1400" dirty="0" smtClean="0">
                <a:latin typeface="Cambria" pitchFamily="18" charset="0"/>
              </a:rPr>
            </a:br>
            <a:r>
              <a:rPr lang="ru-RU" sz="1400" dirty="0" smtClean="0">
                <a:latin typeface="Cambria" pitchFamily="18" charset="0"/>
              </a:rPr>
              <a:t>На жаль, </a:t>
            </a:r>
            <a:r>
              <a:rPr lang="ru-RU" sz="1400" dirty="0" err="1" smtClean="0">
                <a:latin typeface="Cambria" pitchFamily="18" charset="0"/>
              </a:rPr>
              <a:t>торгівці</a:t>
            </a:r>
            <a:r>
              <a:rPr lang="ru-RU" sz="1400" dirty="0" smtClean="0">
                <a:latin typeface="Cambria" pitchFamily="18" charset="0"/>
              </a:rPr>
              <a:t> людьми – </a:t>
            </a:r>
            <a:r>
              <a:rPr lang="ru-RU" sz="1400" dirty="0" err="1" smtClean="0">
                <a:latin typeface="Cambria" pitchFamily="18" charset="0"/>
              </a:rPr>
              <a:t>це</a:t>
            </a:r>
            <a:r>
              <a:rPr lang="ru-RU" sz="1400" dirty="0" smtClean="0">
                <a:latin typeface="Cambria" pitchFamily="18" charset="0"/>
              </a:rPr>
              <a:t> не </a:t>
            </a:r>
            <a:r>
              <a:rPr lang="ru-RU" sz="1400" dirty="0" err="1" smtClean="0">
                <a:latin typeface="Cambria" pitchFamily="18" charset="0"/>
              </a:rPr>
              <a:t>лише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незнайомці</a:t>
            </a:r>
            <a:r>
              <a:rPr lang="ru-RU" sz="1400" dirty="0" smtClean="0">
                <a:latin typeface="Cambria" pitchFamily="18" charset="0"/>
              </a:rPr>
              <a:t>. Друг, </a:t>
            </a:r>
            <a:r>
              <a:rPr lang="ru-RU" sz="1400" dirty="0" err="1" smtClean="0">
                <a:latin typeface="Cambria" pitchFamily="18" charset="0"/>
              </a:rPr>
              <a:t>якому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довіряєш</a:t>
            </a:r>
            <a:r>
              <a:rPr lang="ru-RU" sz="1400" dirty="0" smtClean="0">
                <a:latin typeface="Cambria" pitchFamily="18" charset="0"/>
              </a:rPr>
              <a:t>, </a:t>
            </a:r>
            <a:r>
              <a:rPr lang="ru-RU" sz="1400" dirty="0" err="1" smtClean="0">
                <a:latin typeface="Cambria" pitchFamily="18" charset="0"/>
              </a:rPr>
              <a:t>знайомий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або</a:t>
            </a:r>
            <a:r>
              <a:rPr lang="ru-RU" sz="1400" dirty="0" smtClean="0">
                <a:latin typeface="Cambria" pitchFamily="18" charset="0"/>
              </a:rPr>
              <a:t> член </a:t>
            </a:r>
            <a:r>
              <a:rPr lang="ru-RU" sz="1400" dirty="0" err="1" smtClean="0">
                <a:latin typeface="Cambria" pitchFamily="18" charset="0"/>
              </a:rPr>
              <a:t>сім’ї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може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запропонувати</a:t>
            </a:r>
            <a:r>
              <a:rPr lang="ru-RU" sz="1400" dirty="0" smtClean="0">
                <a:latin typeface="Cambria" pitchFamily="18" charset="0"/>
              </a:rPr>
              <a:t> вам роботу, яка </a:t>
            </a:r>
            <a:r>
              <a:rPr lang="ru-RU" sz="1400" dirty="0" err="1" smtClean="0">
                <a:latin typeface="Cambria" pitchFamily="18" charset="0"/>
              </a:rPr>
              <a:t>насправді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виявляється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пасткою</a:t>
            </a:r>
            <a:r>
              <a:rPr lang="ru-RU" sz="1400" dirty="0" smtClean="0">
                <a:latin typeface="Cambria" pitchFamily="18" charset="0"/>
              </a:rPr>
              <a:t>, </a:t>
            </a:r>
            <a:r>
              <a:rPr lang="ru-RU" sz="1400" dirty="0" err="1" smtClean="0">
                <a:latin typeface="Cambria" pitchFamily="18" charset="0"/>
              </a:rPr>
              <a:t>що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закінчується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примусовою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працею</a:t>
            </a:r>
            <a:r>
              <a:rPr lang="ru-RU" sz="1400" dirty="0" smtClean="0">
                <a:latin typeface="Cambria" pitchFamily="18" charset="0"/>
              </a:rPr>
              <a:t>. Часто вони </a:t>
            </a:r>
            <a:r>
              <a:rPr lang="ru-RU" sz="1400" dirty="0" err="1" smtClean="0">
                <a:latin typeface="Cambria" pitchFamily="18" charset="0"/>
              </a:rPr>
              <a:t>і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самі</a:t>
            </a:r>
            <a:r>
              <a:rPr lang="ru-RU" sz="1400" dirty="0" smtClean="0">
                <a:latin typeface="Cambria" pitchFamily="18" charset="0"/>
              </a:rPr>
              <a:t> не </a:t>
            </a:r>
            <a:r>
              <a:rPr lang="ru-RU" sz="1400" dirty="0" err="1" smtClean="0">
                <a:latin typeface="Cambria" pitchFamily="18" charset="0"/>
              </a:rPr>
              <a:t>знають</a:t>
            </a:r>
            <a:r>
              <a:rPr lang="ru-RU" sz="1400" dirty="0" smtClean="0">
                <a:latin typeface="Cambria" pitchFamily="18" charset="0"/>
              </a:rPr>
              <a:t>, </a:t>
            </a:r>
            <a:r>
              <a:rPr lang="ru-RU" sz="1400" dirty="0" err="1" smtClean="0">
                <a:latin typeface="Cambria" pitchFamily="18" charset="0"/>
              </a:rPr>
              <a:t>що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насправді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вербують</a:t>
            </a:r>
            <a:r>
              <a:rPr lang="ru-RU" sz="1400" dirty="0" smtClean="0">
                <a:latin typeface="Cambria" pitchFamily="18" charset="0"/>
              </a:rPr>
              <a:t> вас для </a:t>
            </a:r>
            <a:r>
              <a:rPr lang="ru-RU" sz="1400" dirty="0" err="1" smtClean="0">
                <a:latin typeface="Cambria" pitchFamily="18" charset="0"/>
              </a:rPr>
              <a:t>продавця</a:t>
            </a:r>
            <a:r>
              <a:rPr lang="ru-RU" sz="1400" dirty="0" smtClean="0">
                <a:latin typeface="Cambria" pitchFamily="18" charset="0"/>
              </a:rPr>
              <a:t>. </a:t>
            </a:r>
            <a:r>
              <a:rPr lang="ru-RU" sz="1400" dirty="0" err="1" smtClean="0">
                <a:latin typeface="Cambria" pitchFamily="18" charset="0"/>
              </a:rPr>
              <a:t>Завжди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ретельно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вивчайте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будь-яку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пропозицію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роботи</a:t>
            </a:r>
            <a:r>
              <a:rPr lang="ru-RU" sz="1400" dirty="0" smtClean="0">
                <a:latin typeface="Cambria" pitchFamily="18" charset="0"/>
              </a:rPr>
              <a:t>, </a:t>
            </a:r>
            <a:r>
              <a:rPr lang="ru-RU" sz="1400" dirty="0" err="1" smtClean="0">
                <a:latin typeface="Cambria" pitchFamily="18" charset="0"/>
              </a:rPr>
              <a:t>навіть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якщо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ви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довіряєте</a:t>
            </a:r>
            <a:r>
              <a:rPr lang="ru-RU" sz="1400" dirty="0" smtClean="0">
                <a:latin typeface="Cambria" pitchFamily="18" charset="0"/>
              </a:rPr>
              <a:t> тому, </a:t>
            </a:r>
            <a:r>
              <a:rPr lang="ru-RU" sz="1400" dirty="0" err="1" smtClean="0">
                <a:latin typeface="Cambria" pitchFamily="18" charset="0"/>
              </a:rPr>
              <a:t>хто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її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пропонує</a:t>
            </a:r>
            <a:r>
              <a:rPr lang="ru-RU" sz="1400" dirty="0" smtClean="0">
                <a:latin typeface="Cambria" pitchFamily="18" charset="0"/>
              </a:rPr>
              <a:t>.</a:t>
            </a:r>
            <a:br>
              <a:rPr lang="ru-RU" sz="1400" dirty="0" smtClean="0">
                <a:latin typeface="Cambria" pitchFamily="18" charset="0"/>
              </a:rPr>
            </a:br>
            <a:r>
              <a:rPr lang="ru-RU" sz="1400" dirty="0" smtClean="0">
                <a:latin typeface="Cambria" pitchFamily="18" charset="0"/>
              </a:rPr>
              <a:t/>
            </a:r>
            <a:br>
              <a:rPr lang="ru-RU" sz="1400" dirty="0" smtClean="0">
                <a:latin typeface="Cambria" pitchFamily="18" charset="0"/>
              </a:rPr>
            </a:br>
            <a:r>
              <a:rPr lang="ru-RU" sz="1400" b="1" dirty="0" smtClean="0">
                <a:solidFill>
                  <a:srgbClr val="C00000"/>
                </a:solidFill>
                <a:latin typeface="Cambria" pitchFamily="18" charset="0"/>
              </a:rPr>
              <a:t>Людьми </a:t>
            </a:r>
            <a:r>
              <a:rPr lang="ru-RU" sz="1400" b="1" dirty="0" err="1" smtClean="0">
                <a:solidFill>
                  <a:srgbClr val="C00000"/>
                </a:solidFill>
                <a:latin typeface="Cambria" pitchFamily="18" charset="0"/>
              </a:rPr>
              <a:t>торгують</a:t>
            </a:r>
            <a:r>
              <a:rPr lang="ru-RU" sz="1400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ru-RU" sz="1400" b="1" dirty="0" err="1" smtClean="0">
                <a:solidFill>
                  <a:srgbClr val="C00000"/>
                </a:solidFill>
                <a:latin typeface="Cambria" pitchFamily="18" charset="0"/>
              </a:rPr>
              <a:t>лише</a:t>
            </a:r>
            <a:r>
              <a:rPr lang="ru-RU" sz="1400" b="1" dirty="0" smtClean="0">
                <a:solidFill>
                  <a:srgbClr val="C00000"/>
                </a:solidFill>
                <a:latin typeface="Cambria" pitchFamily="18" charset="0"/>
              </a:rPr>
              <a:t> за кордоном, </a:t>
            </a:r>
            <a:r>
              <a:rPr lang="ru-RU" sz="1400" b="1" dirty="0" err="1" smtClean="0">
                <a:solidFill>
                  <a:srgbClr val="C00000"/>
                </a:solidFill>
                <a:latin typeface="Cambria" pitchFamily="18" charset="0"/>
              </a:rPr>
              <a:t>але</a:t>
            </a:r>
            <a:r>
              <a:rPr lang="ru-RU" sz="1400" b="1" dirty="0" smtClean="0">
                <a:solidFill>
                  <a:srgbClr val="C00000"/>
                </a:solidFill>
                <a:latin typeface="Cambria" pitchFamily="18" charset="0"/>
              </a:rPr>
              <a:t> не в </a:t>
            </a:r>
            <a:r>
              <a:rPr lang="ru-RU" sz="1400" b="1" dirty="0" err="1" smtClean="0">
                <a:solidFill>
                  <a:srgbClr val="C00000"/>
                </a:solidFill>
                <a:latin typeface="Cambria" pitchFamily="18" charset="0"/>
              </a:rPr>
              <a:t>моїй</a:t>
            </a:r>
            <a:r>
              <a:rPr lang="ru-RU" sz="1400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ru-RU" sz="1400" b="1" dirty="0" err="1" smtClean="0">
                <a:solidFill>
                  <a:srgbClr val="C00000"/>
                </a:solidFill>
                <a:latin typeface="Cambria" pitchFamily="18" charset="0"/>
              </a:rPr>
              <a:t>країні</a:t>
            </a:r>
            <a:r>
              <a:rPr lang="ru-RU" sz="1400" b="1" dirty="0" smtClean="0">
                <a:solidFill>
                  <a:srgbClr val="C00000"/>
                </a:solidFill>
                <a:latin typeface="Cambria" pitchFamily="18" charset="0"/>
              </a:rPr>
              <a:t>.</a:t>
            </a:r>
            <a:r>
              <a:rPr lang="ru-RU" sz="1400" dirty="0" smtClean="0">
                <a:latin typeface="Cambria" pitchFamily="18" charset="0"/>
              </a:rPr>
              <a:t/>
            </a:r>
            <a:br>
              <a:rPr lang="ru-RU" sz="1400" dirty="0" smtClean="0">
                <a:latin typeface="Cambria" pitchFamily="18" charset="0"/>
              </a:rPr>
            </a:br>
            <a:r>
              <a:rPr lang="ru-RU" sz="1400" dirty="0" err="1" smtClean="0">
                <a:latin typeface="Cambria" pitchFamily="18" charset="0"/>
              </a:rPr>
              <a:t>Випадки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торгівлі</a:t>
            </a:r>
            <a:r>
              <a:rPr lang="ru-RU" sz="1400" dirty="0" smtClean="0">
                <a:latin typeface="Cambria" pitchFamily="18" charset="0"/>
              </a:rPr>
              <a:t> людьми </a:t>
            </a:r>
            <a:r>
              <a:rPr lang="ru-RU" sz="1400" dirty="0" err="1" smtClean="0">
                <a:latin typeface="Cambria" pitchFamily="18" charset="0"/>
              </a:rPr>
              <a:t>трапляються</a:t>
            </a:r>
            <a:r>
              <a:rPr lang="ru-RU" sz="1400" dirty="0" smtClean="0">
                <a:latin typeface="Cambria" pitchFamily="18" charset="0"/>
              </a:rPr>
              <a:t> не </a:t>
            </a:r>
            <a:r>
              <a:rPr lang="ru-RU" sz="1400" dirty="0" err="1" smtClean="0">
                <a:latin typeface="Cambria" pitchFamily="18" charset="0"/>
              </a:rPr>
              <a:t>лише</a:t>
            </a:r>
            <a:r>
              <a:rPr lang="ru-RU" sz="1400" dirty="0" smtClean="0">
                <a:latin typeface="Cambria" pitchFamily="18" charset="0"/>
              </a:rPr>
              <a:t> за кордоном, а </a:t>
            </a:r>
            <a:r>
              <a:rPr lang="ru-RU" sz="1400" dirty="0" err="1" smtClean="0">
                <a:latin typeface="Cambria" pitchFamily="18" charset="0"/>
              </a:rPr>
              <a:t>й</a:t>
            </a:r>
            <a:r>
              <a:rPr lang="ru-RU" sz="1400" dirty="0" smtClean="0">
                <a:latin typeface="Cambria" pitchFamily="18" charset="0"/>
              </a:rPr>
              <a:t> в </a:t>
            </a:r>
            <a:r>
              <a:rPr lang="ru-RU" sz="1400" dirty="0" err="1" smtClean="0">
                <a:latin typeface="Cambria" pitchFamily="18" charset="0"/>
              </a:rPr>
              <a:t>Україні</a:t>
            </a:r>
            <a:r>
              <a:rPr lang="ru-RU" sz="1400" dirty="0" smtClean="0">
                <a:latin typeface="Cambria" pitchFamily="18" charset="0"/>
              </a:rPr>
              <a:t>. Людей обманом </a:t>
            </a:r>
            <a:r>
              <a:rPr lang="ru-RU" sz="1400" dirty="0" err="1" smtClean="0">
                <a:latin typeface="Cambria" pitchFamily="18" charset="0"/>
              </a:rPr>
              <a:t>намовляють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погодитися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піти</a:t>
            </a:r>
            <a:r>
              <a:rPr lang="ru-RU" sz="1400" dirty="0" smtClean="0">
                <a:latin typeface="Cambria" pitchFamily="18" charset="0"/>
              </a:rPr>
              <a:t> на </a:t>
            </a:r>
            <a:r>
              <a:rPr lang="ru-RU" sz="1400" dirty="0" err="1" smtClean="0">
                <a:latin typeface="Cambria" pitchFamily="18" charset="0"/>
              </a:rPr>
              <a:t>нову</a:t>
            </a:r>
            <a:r>
              <a:rPr lang="ru-RU" sz="1400" dirty="0" smtClean="0">
                <a:latin typeface="Cambria" pitchFamily="18" charset="0"/>
              </a:rPr>
              <a:t> роботу, а все </a:t>
            </a:r>
            <a:r>
              <a:rPr lang="ru-RU" sz="1400" dirty="0" err="1" smtClean="0">
                <a:latin typeface="Cambria" pitchFamily="18" charset="0"/>
              </a:rPr>
              <a:t>закінчується</a:t>
            </a:r>
            <a:r>
              <a:rPr lang="ru-RU" sz="1400" dirty="0" smtClean="0">
                <a:latin typeface="Cambria" pitchFamily="18" charset="0"/>
              </a:rPr>
              <a:t> рабством. </a:t>
            </a:r>
            <a:r>
              <a:rPr lang="ru-RU" sz="1400" dirty="0" err="1" smtClean="0">
                <a:latin typeface="Cambria" pitchFamily="18" charset="0"/>
              </a:rPr>
              <a:t>Дітей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відвозять</a:t>
            </a:r>
            <a:r>
              <a:rPr lang="ru-RU" sz="1400" dirty="0" smtClean="0">
                <a:latin typeface="Cambria" pitchFamily="18" charset="0"/>
              </a:rPr>
              <a:t> в </a:t>
            </a:r>
            <a:r>
              <a:rPr lang="ru-RU" sz="1400" dirty="0" err="1" smtClean="0">
                <a:latin typeface="Cambria" pitchFamily="18" charset="0"/>
              </a:rPr>
              <a:t>інше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місто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і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примушують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жебракувати</a:t>
            </a:r>
            <a:r>
              <a:rPr lang="ru-RU" sz="1400" dirty="0" smtClean="0">
                <a:latin typeface="Cambria" pitchFamily="18" charset="0"/>
              </a:rPr>
              <a:t> на </a:t>
            </a:r>
            <a:r>
              <a:rPr lang="ru-RU" sz="1400" dirty="0" err="1" smtClean="0">
                <a:latin typeface="Cambria" pitchFamily="18" charset="0"/>
              </a:rPr>
              <a:t>вулиці</a:t>
            </a:r>
            <a:r>
              <a:rPr lang="ru-RU" sz="1400" dirty="0" smtClean="0">
                <a:latin typeface="Cambria" pitchFamily="18" charset="0"/>
              </a:rPr>
              <a:t>. </a:t>
            </a:r>
            <a:r>
              <a:rPr lang="ru-RU" sz="1400" dirty="0" err="1" smtClean="0">
                <a:latin typeface="Cambria" pitchFamily="18" charset="0"/>
              </a:rPr>
              <a:t>Їх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існування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повністю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залежне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від</a:t>
            </a:r>
            <a:r>
              <a:rPr lang="ru-RU" sz="1400" dirty="0" smtClean="0">
                <a:latin typeface="Cambria" pitchFamily="18" charset="0"/>
              </a:rPr>
              <a:t> тих, </a:t>
            </a:r>
            <a:r>
              <a:rPr lang="ru-RU" sz="1400" dirty="0" err="1" smtClean="0">
                <a:latin typeface="Cambria" pitchFamily="18" charset="0"/>
              </a:rPr>
              <a:t>хто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їх</a:t>
            </a:r>
            <a:r>
              <a:rPr lang="ru-RU" sz="1400" dirty="0" smtClean="0">
                <a:latin typeface="Cambria" pitchFamily="18" charset="0"/>
              </a:rPr>
              <a:t> </a:t>
            </a:r>
            <a:r>
              <a:rPr lang="ru-RU" sz="1400" dirty="0" err="1" smtClean="0">
                <a:latin typeface="Cambria" pitchFamily="18" charset="0"/>
              </a:rPr>
              <a:t>утримує</a:t>
            </a:r>
            <a:r>
              <a:rPr lang="ru-RU" sz="1400" dirty="0" smtClean="0">
                <a:latin typeface="Cambria" pitchFamily="18" charset="0"/>
              </a:rPr>
              <a:t>.</a:t>
            </a:r>
            <a:br>
              <a:rPr lang="ru-RU" sz="1400" dirty="0" smtClean="0">
                <a:latin typeface="Cambria" pitchFamily="18" charset="0"/>
              </a:rPr>
            </a:br>
            <a:r>
              <a:rPr lang="ru-RU" sz="1400" dirty="0" smtClean="0">
                <a:latin typeface="Cambria" pitchFamily="18" charset="0"/>
              </a:rPr>
              <a:t/>
            </a:r>
            <a:br>
              <a:rPr lang="ru-RU" sz="1400" dirty="0" smtClean="0">
                <a:latin typeface="Cambria" pitchFamily="18" charset="0"/>
              </a:rPr>
            </a:br>
            <a:endParaRPr lang="ru-RU" sz="14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63906-940x47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57760"/>
            <a:ext cx="9144000" cy="200024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85728"/>
            <a:ext cx="8072494" cy="507209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2500" b="1" dirty="0" smtClean="0">
                <a:solidFill>
                  <a:srgbClr val="C00000"/>
                </a:solidFill>
                <a:latin typeface="Cambria" pitchFamily="18" charset="0"/>
              </a:rPr>
              <a:t>         </a:t>
            </a:r>
            <a:r>
              <a:rPr lang="ru-RU" sz="2500" b="1" dirty="0" err="1" smtClean="0">
                <a:solidFill>
                  <a:srgbClr val="C00000"/>
                </a:solidFill>
                <a:latin typeface="Cambria" pitchFamily="18" charset="0"/>
              </a:rPr>
              <a:t>Поїздка</a:t>
            </a:r>
            <a:r>
              <a:rPr lang="ru-RU" sz="2500" b="1" dirty="0" smtClean="0">
                <a:solidFill>
                  <a:srgbClr val="C00000"/>
                </a:solidFill>
                <a:latin typeface="Cambria" pitchFamily="18" charset="0"/>
              </a:rPr>
              <a:t> за кордон </a:t>
            </a:r>
            <a:r>
              <a:rPr lang="ru-RU" sz="2500" b="1" dirty="0" err="1" smtClean="0">
                <a:solidFill>
                  <a:srgbClr val="C00000"/>
                </a:solidFill>
                <a:latin typeface="Cambria" pitchFamily="18" charset="0"/>
              </a:rPr>
              <a:t>цілком</a:t>
            </a:r>
            <a:r>
              <a:rPr lang="ru-RU" sz="2500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ru-RU" sz="2500" b="1" dirty="0" err="1" smtClean="0">
                <a:solidFill>
                  <a:srgbClr val="C00000"/>
                </a:solidFill>
                <a:latin typeface="Cambria" pitchFamily="18" charset="0"/>
              </a:rPr>
              <a:t>безпечна</a:t>
            </a:r>
            <a:r>
              <a:rPr lang="ru-RU" sz="2500" b="1" dirty="0" smtClean="0">
                <a:solidFill>
                  <a:srgbClr val="C00000"/>
                </a:solidFill>
                <a:latin typeface="Cambria" pitchFamily="18" charset="0"/>
              </a:rPr>
              <a:t>.</a:t>
            </a:r>
            <a:r>
              <a:rPr lang="ru-RU" sz="2500" dirty="0" smtClean="0">
                <a:latin typeface="Cambria" pitchFamily="18" charset="0"/>
              </a:rPr>
              <a:t/>
            </a:r>
            <a:br>
              <a:rPr lang="ru-RU" sz="2500" dirty="0" smtClean="0">
                <a:latin typeface="Cambria" pitchFamily="18" charset="0"/>
              </a:rPr>
            </a:br>
            <a:r>
              <a:rPr lang="ru-RU" sz="2500" dirty="0" err="1" smtClean="0">
                <a:latin typeface="Cambria" pitchFamily="18" charset="0"/>
              </a:rPr>
              <a:t>Виїжджаючи</a:t>
            </a:r>
            <a:r>
              <a:rPr lang="ru-RU" sz="2500" dirty="0" smtClean="0">
                <a:latin typeface="Cambria" pitchFamily="18" charset="0"/>
              </a:rPr>
              <a:t> за кордон для </a:t>
            </a:r>
            <a:r>
              <a:rPr lang="ru-RU" sz="2500" dirty="0" err="1" smtClean="0">
                <a:latin typeface="Cambria" pitchFamily="18" charset="0"/>
              </a:rPr>
              <a:t>роботи</a:t>
            </a:r>
            <a:r>
              <a:rPr lang="ru-RU" sz="2500" dirty="0" smtClean="0">
                <a:latin typeface="Cambria" pitchFamily="18" charset="0"/>
              </a:rPr>
              <a:t>, </a:t>
            </a:r>
            <a:r>
              <a:rPr lang="ru-RU" sz="2500" dirty="0" err="1" smtClean="0">
                <a:latin typeface="Cambria" pitchFamily="18" charset="0"/>
              </a:rPr>
              <a:t>навчання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або</a:t>
            </a:r>
            <a:r>
              <a:rPr lang="ru-RU" sz="2500" dirty="0" smtClean="0">
                <a:latin typeface="Cambria" pitchFamily="18" charset="0"/>
              </a:rPr>
              <a:t> як турист, </a:t>
            </a:r>
            <a:r>
              <a:rPr lang="ru-RU" sz="2500" dirty="0" err="1" smtClean="0">
                <a:latin typeface="Cambria" pitchFamily="18" charset="0"/>
              </a:rPr>
              <a:t>ви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наражаєте</a:t>
            </a:r>
            <a:r>
              <a:rPr lang="ru-RU" sz="2500" dirty="0" smtClean="0">
                <a:latin typeface="Cambria" pitchFamily="18" charset="0"/>
              </a:rPr>
              <a:t> себе на </a:t>
            </a:r>
            <a:r>
              <a:rPr lang="ru-RU" sz="2500" dirty="0" err="1" smtClean="0">
                <a:latin typeface="Cambria" pitchFamily="18" charset="0"/>
              </a:rPr>
              <a:t>небезпеку</a:t>
            </a:r>
            <a:r>
              <a:rPr lang="ru-RU" sz="2500" dirty="0" smtClean="0">
                <a:latin typeface="Cambria" pitchFamily="18" charset="0"/>
              </a:rPr>
              <a:t>, </a:t>
            </a:r>
            <a:r>
              <a:rPr lang="ru-RU" sz="2500" dirty="0" err="1" smtClean="0">
                <a:latin typeface="Cambria" pitchFamily="18" charset="0"/>
              </a:rPr>
              <a:t>якщо</a:t>
            </a:r>
            <a:r>
              <a:rPr lang="ru-RU" sz="2500" dirty="0" smtClean="0">
                <a:latin typeface="Cambria" pitchFamily="18" charset="0"/>
              </a:rPr>
              <a:t> не </a:t>
            </a:r>
            <a:r>
              <a:rPr lang="ru-RU" sz="2500" dirty="0" err="1" smtClean="0">
                <a:latin typeface="Cambria" pitchFamily="18" charset="0"/>
              </a:rPr>
              <a:t>володієте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повною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і</a:t>
            </a:r>
            <a:r>
              <a:rPr lang="ru-RU" sz="2500" dirty="0" smtClean="0">
                <a:latin typeface="Cambria" pitchFamily="18" charset="0"/>
              </a:rPr>
              <a:t> точною </a:t>
            </a:r>
            <a:r>
              <a:rPr lang="ru-RU" sz="2500" dirty="0" err="1" smtClean="0">
                <a:latin typeface="Cambria" pitchFamily="18" charset="0"/>
              </a:rPr>
              <a:t>інформацією</a:t>
            </a:r>
            <a:r>
              <a:rPr lang="ru-RU" sz="2500" dirty="0" smtClean="0">
                <a:latin typeface="Cambria" pitchFamily="18" charset="0"/>
              </a:rPr>
              <a:t>. Перед </a:t>
            </a:r>
            <a:r>
              <a:rPr lang="ru-RU" sz="2500" dirty="0" err="1" smtClean="0">
                <a:latin typeface="Cambria" pitchFamily="18" charset="0"/>
              </a:rPr>
              <a:t>від’їздом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дізнайтеся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більше</a:t>
            </a:r>
            <a:r>
              <a:rPr lang="ru-RU" sz="2500" dirty="0" smtClean="0">
                <a:latin typeface="Cambria" pitchFamily="18" charset="0"/>
              </a:rPr>
              <a:t> про правила та </a:t>
            </a:r>
            <a:r>
              <a:rPr lang="ru-RU" sz="2500" dirty="0" err="1" smtClean="0">
                <a:latin typeface="Cambria" pitchFamily="18" charset="0"/>
              </a:rPr>
              <a:t>закони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країни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призначення</a:t>
            </a:r>
            <a:r>
              <a:rPr lang="ru-RU" sz="2500" dirty="0" smtClean="0">
                <a:latin typeface="Cambria" pitchFamily="18" charset="0"/>
              </a:rPr>
              <a:t>, де </a:t>
            </a:r>
            <a:r>
              <a:rPr lang="ru-RU" sz="2500" dirty="0" err="1" smtClean="0">
                <a:latin typeface="Cambria" pitchFamily="18" charset="0"/>
              </a:rPr>
              <a:t>можна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отримати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інформацію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і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допомогу</a:t>
            </a:r>
            <a:r>
              <a:rPr lang="ru-RU" sz="2500" dirty="0" smtClean="0">
                <a:latin typeface="Cambria" pitchFamily="18" charset="0"/>
              </a:rPr>
              <a:t>, </a:t>
            </a:r>
            <a:r>
              <a:rPr lang="ru-RU" sz="2500" dirty="0" err="1" smtClean="0">
                <a:latin typeface="Cambria" pitchFamily="18" charset="0"/>
              </a:rPr>
              <a:t>з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ким</a:t>
            </a:r>
            <a:r>
              <a:rPr lang="ru-RU" sz="2500" dirty="0" smtClean="0">
                <a:latin typeface="Cambria" pitchFamily="18" charset="0"/>
              </a:rPr>
              <a:t> у </a:t>
            </a:r>
            <a:r>
              <a:rPr lang="ru-RU" sz="2500" dirty="0" err="1" smtClean="0">
                <a:latin typeface="Cambria" pitchFamily="18" charset="0"/>
              </a:rPr>
              <a:t>місці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вашого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перебування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можна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зв’язатися</a:t>
            </a:r>
            <a:r>
              <a:rPr lang="ru-RU" sz="2500" dirty="0" smtClean="0">
                <a:latin typeface="Cambria" pitchFamily="18" charset="0"/>
              </a:rPr>
              <a:t> в </a:t>
            </a:r>
            <a:r>
              <a:rPr lang="ru-RU" sz="2500" dirty="0" err="1" smtClean="0">
                <a:latin typeface="Cambria" pitchFamily="18" charset="0"/>
              </a:rPr>
              <a:t>разі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необхідності</a:t>
            </a:r>
            <a:r>
              <a:rPr lang="ru-RU" sz="2500" dirty="0" smtClean="0">
                <a:latin typeface="Cambria" pitchFamily="18" charset="0"/>
              </a:rPr>
              <a:t>. </a:t>
            </a:r>
            <a:r>
              <a:rPr lang="ru-RU" sz="2500" dirty="0" err="1" smtClean="0">
                <a:latin typeface="Cambria" pitchFamily="18" charset="0"/>
              </a:rPr>
              <a:t>Зробіть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копії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документів</a:t>
            </a:r>
            <a:r>
              <a:rPr lang="ru-RU" sz="2500" dirty="0" smtClean="0">
                <a:latin typeface="Cambria" pitchFamily="18" charset="0"/>
              </a:rPr>
              <a:t>.</a:t>
            </a:r>
            <a:br>
              <a:rPr lang="ru-RU" sz="2500" dirty="0" smtClean="0">
                <a:latin typeface="Cambria" pitchFamily="18" charset="0"/>
              </a:rPr>
            </a:br>
            <a:r>
              <a:rPr lang="ru-RU" sz="2500" dirty="0" smtClean="0">
                <a:latin typeface="Cambria" pitchFamily="18" charset="0"/>
              </a:rPr>
              <a:t/>
            </a:r>
            <a:br>
              <a:rPr lang="ru-RU" sz="2500" dirty="0" smtClean="0">
                <a:latin typeface="Cambria" pitchFamily="18" charset="0"/>
              </a:rPr>
            </a:br>
            <a:r>
              <a:rPr lang="ru-RU" sz="2500" b="1" dirty="0" err="1" smtClean="0">
                <a:solidFill>
                  <a:srgbClr val="C00000"/>
                </a:solidFill>
                <a:latin typeface="Cambria" pitchFamily="18" charset="0"/>
              </a:rPr>
              <a:t>Зі</a:t>
            </a:r>
            <a:r>
              <a:rPr lang="ru-RU" sz="2500" b="1" dirty="0" smtClean="0">
                <a:solidFill>
                  <a:srgbClr val="C00000"/>
                </a:solidFill>
                <a:latin typeface="Cambria" pitchFamily="18" charset="0"/>
              </a:rPr>
              <a:t> мною такого </a:t>
            </a:r>
            <a:r>
              <a:rPr lang="ru-RU" sz="2500" b="1" dirty="0" err="1" smtClean="0">
                <a:solidFill>
                  <a:srgbClr val="C00000"/>
                </a:solidFill>
                <a:latin typeface="Cambria" pitchFamily="18" charset="0"/>
              </a:rPr>
              <a:t>ніколи</a:t>
            </a:r>
            <a:r>
              <a:rPr lang="ru-RU" sz="2500" b="1" dirty="0" smtClean="0">
                <a:solidFill>
                  <a:srgbClr val="C00000"/>
                </a:solidFill>
                <a:latin typeface="Cambria" pitchFamily="18" charset="0"/>
              </a:rPr>
              <a:t> не </a:t>
            </a:r>
            <a:r>
              <a:rPr lang="ru-RU" sz="2500" b="1" dirty="0" err="1" smtClean="0">
                <a:solidFill>
                  <a:srgbClr val="C00000"/>
                </a:solidFill>
                <a:latin typeface="Cambria" pitchFamily="18" charset="0"/>
              </a:rPr>
              <a:t>трапиться</a:t>
            </a:r>
            <a:r>
              <a:rPr lang="ru-RU" sz="2500" b="1" dirty="0" smtClean="0">
                <a:solidFill>
                  <a:srgbClr val="C00000"/>
                </a:solidFill>
                <a:latin typeface="Cambria" pitchFamily="18" charset="0"/>
              </a:rPr>
              <a:t>.</a:t>
            </a:r>
            <a:r>
              <a:rPr lang="ru-RU" sz="2500" dirty="0" smtClean="0">
                <a:latin typeface="Cambria" pitchFamily="18" charset="0"/>
              </a:rPr>
              <a:t/>
            </a:r>
            <a:br>
              <a:rPr lang="ru-RU" sz="2500" dirty="0" smtClean="0">
                <a:latin typeface="Cambria" pitchFamily="18" charset="0"/>
              </a:rPr>
            </a:br>
            <a:r>
              <a:rPr lang="ru-RU" sz="2500" dirty="0" smtClean="0">
                <a:latin typeface="Cambria" pitchFamily="18" charset="0"/>
              </a:rPr>
              <a:t>Жертвою </a:t>
            </a:r>
            <a:r>
              <a:rPr lang="ru-RU" sz="2500" dirty="0" err="1" smtClean="0">
                <a:latin typeface="Cambria" pitchFamily="18" charset="0"/>
              </a:rPr>
              <a:t>торгівлі</a:t>
            </a:r>
            <a:r>
              <a:rPr lang="ru-RU" sz="2500" dirty="0" smtClean="0">
                <a:latin typeface="Cambria" pitchFamily="18" charset="0"/>
              </a:rPr>
              <a:t> людьми </a:t>
            </a:r>
            <a:r>
              <a:rPr lang="ru-RU" sz="2500" dirty="0" err="1" smtClean="0">
                <a:latin typeface="Cambria" pitchFamily="18" charset="0"/>
              </a:rPr>
              <a:t>може</a:t>
            </a:r>
            <a:r>
              <a:rPr lang="ru-RU" sz="2500" dirty="0" smtClean="0">
                <a:latin typeface="Cambria" pitchFamily="18" charset="0"/>
              </a:rPr>
              <a:t> стати </a:t>
            </a:r>
            <a:r>
              <a:rPr lang="ru-RU" sz="2500" dirty="0" err="1" smtClean="0">
                <a:latin typeface="Cambria" pitchFamily="18" charset="0"/>
              </a:rPr>
              <a:t>будь-хто</a:t>
            </a:r>
            <a:r>
              <a:rPr lang="ru-RU" sz="2500" dirty="0" smtClean="0">
                <a:latin typeface="Cambria" pitchFamily="18" charset="0"/>
              </a:rPr>
              <a:t>. </a:t>
            </a:r>
            <a:r>
              <a:rPr lang="ru-RU" sz="2500" dirty="0" err="1" smtClean="0">
                <a:latin typeface="Cambria" pitchFamily="18" charset="0"/>
              </a:rPr>
              <a:t>Торгівці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винаходять</a:t>
            </a:r>
            <a:r>
              <a:rPr lang="ru-RU" sz="2500" dirty="0" smtClean="0">
                <a:latin typeface="Cambria" pitchFamily="18" charset="0"/>
              </a:rPr>
              <a:t> все </a:t>
            </a:r>
            <a:r>
              <a:rPr lang="ru-RU" sz="2500" dirty="0" err="1" smtClean="0">
                <a:latin typeface="Cambria" pitchFamily="18" charset="0"/>
              </a:rPr>
              <a:t>хитріші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й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хитріші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способи</a:t>
            </a:r>
            <a:r>
              <a:rPr lang="ru-RU" sz="2500" dirty="0" smtClean="0">
                <a:latin typeface="Cambria" pitchFamily="18" charset="0"/>
              </a:rPr>
              <a:t> обману, на </a:t>
            </a:r>
            <a:r>
              <a:rPr lang="ru-RU" sz="2500" dirty="0" err="1" smtClean="0">
                <a:latin typeface="Cambria" pitchFamily="18" charset="0"/>
              </a:rPr>
              <a:t>які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піддаються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навіть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розумні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й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освічені</a:t>
            </a:r>
            <a:r>
              <a:rPr lang="ru-RU" sz="2500" dirty="0" smtClean="0">
                <a:latin typeface="Cambria" pitchFamily="18" charset="0"/>
              </a:rPr>
              <a:t> люди. </a:t>
            </a:r>
            <a:r>
              <a:rPr lang="ru-RU" sz="2500" dirty="0" err="1" smtClean="0">
                <a:latin typeface="Cambria" pitchFamily="18" charset="0"/>
              </a:rPr>
              <a:t>Ніхто</a:t>
            </a:r>
            <a:r>
              <a:rPr lang="ru-RU" sz="2500" dirty="0" smtClean="0">
                <a:latin typeface="Cambria" pitchFamily="18" charset="0"/>
              </a:rPr>
              <a:t> не </a:t>
            </a:r>
            <a:r>
              <a:rPr lang="ru-RU" sz="2500" dirty="0" err="1" smtClean="0">
                <a:latin typeface="Cambria" pitchFamily="18" charset="0"/>
              </a:rPr>
              <a:t>застрахований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від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цієї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загрози</a:t>
            </a:r>
            <a:r>
              <a:rPr lang="ru-RU" sz="2500" dirty="0" smtClean="0">
                <a:latin typeface="Cambria" pitchFamily="18" charset="0"/>
              </a:rPr>
              <a:t>. ЇЇ </a:t>
            </a:r>
            <a:r>
              <a:rPr lang="ru-RU" sz="2500" dirty="0" err="1" smtClean="0">
                <a:latin typeface="Cambria" pitchFamily="18" charset="0"/>
              </a:rPr>
              <a:t>можна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уникнути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тільки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знаючи</a:t>
            </a:r>
            <a:r>
              <a:rPr lang="ru-RU" sz="2500" dirty="0" smtClean="0">
                <a:latin typeface="Cambria" pitchFamily="18" charset="0"/>
              </a:rPr>
              <a:t> про </a:t>
            </a:r>
            <a:r>
              <a:rPr lang="ru-RU" sz="2500" dirty="0" err="1" smtClean="0">
                <a:latin typeface="Cambria" pitchFamily="18" charset="0"/>
              </a:rPr>
              <a:t>цей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ризик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і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знаючи</a:t>
            </a:r>
            <a:r>
              <a:rPr lang="ru-RU" sz="2500" dirty="0" smtClean="0">
                <a:latin typeface="Cambria" pitchFamily="18" charset="0"/>
              </a:rPr>
              <a:t>, як себе </a:t>
            </a:r>
            <a:r>
              <a:rPr lang="ru-RU" sz="2500" dirty="0" err="1" smtClean="0">
                <a:latin typeface="Cambria" pitchFamily="18" charset="0"/>
              </a:rPr>
              <a:t>захистити</a:t>
            </a:r>
            <a:r>
              <a:rPr lang="ru-RU" sz="2500" dirty="0" smtClean="0">
                <a:latin typeface="Cambria" pitchFamily="18" charset="0"/>
              </a:rPr>
              <a:t>.</a:t>
            </a:r>
            <a:br>
              <a:rPr lang="ru-RU" sz="2500" dirty="0" smtClean="0">
                <a:latin typeface="Cambria" pitchFamily="18" charset="0"/>
              </a:rPr>
            </a:br>
            <a:r>
              <a:rPr lang="ru-RU" sz="2500" dirty="0" smtClean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sz="2500" dirty="0" smtClean="0">
                <a:solidFill>
                  <a:srgbClr val="C00000"/>
                </a:solidFill>
                <a:latin typeface="Cambria" pitchFamily="18" charset="0"/>
              </a:rPr>
            </a:br>
            <a:r>
              <a:rPr lang="ru-RU" sz="2500" b="1" dirty="0" smtClean="0">
                <a:solidFill>
                  <a:srgbClr val="C00000"/>
                </a:solidFill>
                <a:latin typeface="Cambria" pitchFamily="18" charset="0"/>
              </a:rPr>
              <a:t>Жертвам </a:t>
            </a:r>
            <a:r>
              <a:rPr lang="ru-RU" sz="2500" b="1" dirty="0" err="1" smtClean="0">
                <a:solidFill>
                  <a:srgbClr val="C00000"/>
                </a:solidFill>
                <a:latin typeface="Cambria" pitchFamily="18" charset="0"/>
              </a:rPr>
              <a:t>торгівлі</a:t>
            </a:r>
            <a:r>
              <a:rPr lang="ru-RU" sz="2500" b="1" dirty="0" smtClean="0">
                <a:solidFill>
                  <a:srgbClr val="C00000"/>
                </a:solidFill>
                <a:latin typeface="Cambria" pitchFamily="18" charset="0"/>
              </a:rPr>
              <a:t> людьми </a:t>
            </a:r>
            <a:r>
              <a:rPr lang="ru-RU" sz="2500" b="1" dirty="0" err="1" smtClean="0">
                <a:solidFill>
                  <a:srgbClr val="C00000"/>
                </a:solidFill>
                <a:latin typeface="Cambria" pitchFamily="18" charset="0"/>
              </a:rPr>
              <a:t>ніхто</a:t>
            </a:r>
            <a:r>
              <a:rPr lang="ru-RU" sz="2500" b="1" dirty="0" smtClean="0">
                <a:solidFill>
                  <a:srgbClr val="C00000"/>
                </a:solidFill>
                <a:latin typeface="Cambria" pitchFamily="18" charset="0"/>
              </a:rPr>
              <a:t> не </a:t>
            </a:r>
            <a:r>
              <a:rPr lang="ru-RU" sz="2500" b="1" dirty="0" err="1" smtClean="0">
                <a:solidFill>
                  <a:srgbClr val="C00000"/>
                </a:solidFill>
                <a:latin typeface="Cambria" pitchFamily="18" charset="0"/>
              </a:rPr>
              <a:t>допомагає</a:t>
            </a:r>
            <a:r>
              <a:rPr lang="ru-RU" sz="2500" b="1" dirty="0" smtClean="0">
                <a:solidFill>
                  <a:srgbClr val="C00000"/>
                </a:solidFill>
                <a:latin typeface="Cambria" pitchFamily="18" charset="0"/>
              </a:rPr>
              <a:t>.</a:t>
            </a:r>
            <a:r>
              <a:rPr lang="ru-RU" sz="2500" dirty="0" smtClean="0">
                <a:latin typeface="Cambria" pitchFamily="18" charset="0"/>
              </a:rPr>
              <a:t/>
            </a:r>
            <a:br>
              <a:rPr lang="ru-RU" sz="2500" dirty="0" smtClean="0">
                <a:latin typeface="Cambria" pitchFamily="18" charset="0"/>
              </a:rPr>
            </a:br>
            <a:r>
              <a:rPr lang="ru-RU" sz="2500" dirty="0" err="1" smtClean="0">
                <a:latin typeface="Cambria" pitchFamily="18" charset="0"/>
              </a:rPr>
              <a:t>Жертви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торгівлі</a:t>
            </a:r>
            <a:r>
              <a:rPr lang="ru-RU" sz="2500" dirty="0" smtClean="0">
                <a:latin typeface="Cambria" pitchFamily="18" charset="0"/>
              </a:rPr>
              <a:t> людьми </a:t>
            </a:r>
            <a:r>
              <a:rPr lang="ru-RU" sz="2500" dirty="0" err="1" smtClean="0">
                <a:latin typeface="Cambria" pitchFamily="18" charset="0"/>
              </a:rPr>
              <a:t>можуть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розраховувати</a:t>
            </a:r>
            <a:r>
              <a:rPr lang="ru-RU" sz="2500" dirty="0" smtClean="0">
                <a:latin typeface="Cambria" pitchFamily="18" charset="0"/>
              </a:rPr>
              <a:t> на </a:t>
            </a:r>
            <a:r>
              <a:rPr lang="ru-RU" sz="2500" dirty="0" err="1" smtClean="0">
                <a:latin typeface="Cambria" pitchFamily="18" charset="0"/>
              </a:rPr>
              <a:t>допомогу</a:t>
            </a:r>
            <a:r>
              <a:rPr lang="ru-RU" sz="2500" dirty="0" smtClean="0">
                <a:latin typeface="Cambria" pitchFamily="18" charset="0"/>
              </a:rPr>
              <a:t> в </a:t>
            </a:r>
            <a:r>
              <a:rPr lang="ru-RU" sz="2500" dirty="0" err="1" smtClean="0">
                <a:latin typeface="Cambria" pitchFamily="18" charset="0"/>
              </a:rPr>
              <a:t>психологічній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реабілітації</a:t>
            </a:r>
            <a:r>
              <a:rPr lang="ru-RU" sz="2500" dirty="0" smtClean="0">
                <a:latin typeface="Cambria" pitchFamily="18" charset="0"/>
              </a:rPr>
              <a:t> та початку нового </a:t>
            </a:r>
            <a:r>
              <a:rPr lang="ru-RU" sz="2500" dirty="0" err="1" smtClean="0">
                <a:latin typeface="Cambria" pitchFamily="18" charset="0"/>
              </a:rPr>
              <a:t>життя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вдома</a:t>
            </a:r>
            <a:r>
              <a:rPr lang="ru-RU" sz="2500" dirty="0" smtClean="0">
                <a:latin typeface="Cambria" pitchFamily="18" charset="0"/>
              </a:rPr>
              <a:t>. МОМ, </a:t>
            </a:r>
            <a:r>
              <a:rPr lang="ru-RU" sz="2500" dirty="0" err="1" smtClean="0">
                <a:latin typeface="Cambria" pitchFamily="18" charset="0"/>
              </a:rPr>
              <a:t>державні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органи</a:t>
            </a:r>
            <a:r>
              <a:rPr lang="ru-RU" sz="2500" dirty="0" smtClean="0">
                <a:latin typeface="Cambria" pitchFamily="18" charset="0"/>
              </a:rPr>
              <a:t> та </a:t>
            </a:r>
            <a:r>
              <a:rPr lang="ru-RU" sz="2500" dirty="0" err="1" smtClean="0">
                <a:latin typeface="Cambria" pitchFamily="18" charset="0"/>
              </a:rPr>
              <a:t>партнерські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громадські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організації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надають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безкоштовну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та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анонімну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медичну</a:t>
            </a:r>
            <a:r>
              <a:rPr lang="ru-RU" sz="2500" dirty="0" smtClean="0">
                <a:latin typeface="Cambria" pitchFamily="18" charset="0"/>
              </a:rPr>
              <a:t>, </a:t>
            </a:r>
            <a:r>
              <a:rPr lang="ru-RU" sz="2500" dirty="0" err="1" smtClean="0">
                <a:latin typeface="Cambria" pitchFamily="18" charset="0"/>
              </a:rPr>
              <a:t>психологічну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та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юридичну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допомогу</a:t>
            </a:r>
            <a:r>
              <a:rPr lang="ru-RU" sz="2500" dirty="0" smtClean="0">
                <a:latin typeface="Cambria" pitchFamily="18" charset="0"/>
              </a:rPr>
              <a:t>, </a:t>
            </a:r>
            <a:r>
              <a:rPr lang="ru-RU" sz="2500" dirty="0" err="1" smtClean="0">
                <a:latin typeface="Cambria" pitchFamily="18" charset="0"/>
              </a:rPr>
              <a:t>проводять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професійне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навчання</a:t>
            </a:r>
            <a:r>
              <a:rPr lang="ru-RU" sz="2500" dirty="0" smtClean="0">
                <a:latin typeface="Cambria" pitchFamily="18" charset="0"/>
              </a:rPr>
              <a:t>, </a:t>
            </a:r>
            <a:r>
              <a:rPr lang="ru-RU" sz="2500" dirty="0" err="1" smtClean="0">
                <a:latin typeface="Cambria" pitchFamily="18" charset="0"/>
              </a:rPr>
              <a:t>допомагають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сім’ям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постраждалих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тощо</a:t>
            </a:r>
            <a:r>
              <a:rPr lang="ru-RU" sz="2500" dirty="0" smtClean="0">
                <a:latin typeface="Cambria" pitchFamily="18" charset="0"/>
              </a:rPr>
              <a:t>.</a:t>
            </a:r>
            <a:br>
              <a:rPr lang="ru-RU" sz="2500" dirty="0" smtClean="0">
                <a:latin typeface="Cambria" pitchFamily="18" charset="0"/>
              </a:rPr>
            </a:br>
            <a:r>
              <a:rPr lang="ru-RU" sz="2500" dirty="0" smtClean="0">
                <a:latin typeface="Cambria" pitchFamily="18" charset="0"/>
              </a:rPr>
              <a:t/>
            </a:r>
            <a:br>
              <a:rPr lang="ru-RU" sz="2500" dirty="0" smtClean="0">
                <a:latin typeface="Cambria" pitchFamily="18" charset="0"/>
              </a:rPr>
            </a:br>
            <a:r>
              <a:rPr lang="ru-RU" sz="2500" b="1" dirty="0" smtClean="0">
                <a:solidFill>
                  <a:srgbClr val="C00000"/>
                </a:solidFill>
                <a:latin typeface="Cambria" pitchFamily="18" charset="0"/>
              </a:rPr>
              <a:t>Той, кого продали в рабство, </a:t>
            </a:r>
            <a:r>
              <a:rPr lang="ru-RU" sz="2500" b="1" dirty="0" err="1" smtClean="0">
                <a:solidFill>
                  <a:srgbClr val="C00000"/>
                </a:solidFill>
                <a:latin typeface="Cambria" pitchFamily="18" charset="0"/>
              </a:rPr>
              <a:t>завжди</a:t>
            </a:r>
            <a:r>
              <a:rPr lang="ru-RU" sz="2500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ru-RU" sz="2500" b="1" dirty="0" err="1" smtClean="0">
                <a:solidFill>
                  <a:srgbClr val="C00000"/>
                </a:solidFill>
                <a:latin typeface="Cambria" pitchFamily="18" charset="0"/>
              </a:rPr>
              <a:t>може</a:t>
            </a:r>
            <a:r>
              <a:rPr lang="ru-RU" sz="2500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ru-RU" sz="2500" b="1" dirty="0" err="1" smtClean="0">
                <a:solidFill>
                  <a:srgbClr val="C00000"/>
                </a:solidFill>
                <a:latin typeface="Cambria" pitchFamily="18" charset="0"/>
              </a:rPr>
              <a:t>повернутися</a:t>
            </a:r>
            <a:r>
              <a:rPr lang="ru-RU" sz="2500" b="1" dirty="0" smtClean="0">
                <a:solidFill>
                  <a:srgbClr val="C00000"/>
                </a:solidFill>
                <a:latin typeface="Cambria" pitchFamily="18" charset="0"/>
              </a:rPr>
              <a:t>.</a:t>
            </a:r>
            <a:r>
              <a:rPr lang="ru-RU" sz="2500" dirty="0" smtClean="0">
                <a:latin typeface="Cambria" pitchFamily="18" charset="0"/>
              </a:rPr>
              <a:t/>
            </a:r>
            <a:br>
              <a:rPr lang="ru-RU" sz="2500" dirty="0" smtClean="0">
                <a:latin typeface="Cambria" pitchFamily="18" charset="0"/>
              </a:rPr>
            </a:br>
            <a:r>
              <a:rPr lang="ru-RU" sz="2500" dirty="0" err="1" smtClean="0">
                <a:latin typeface="Cambria" pitchFamily="18" charset="0"/>
              </a:rPr>
              <a:t>Жертви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торгівлі</a:t>
            </a:r>
            <a:r>
              <a:rPr lang="ru-RU" sz="2500" dirty="0" smtClean="0">
                <a:latin typeface="Cambria" pitchFamily="18" charset="0"/>
              </a:rPr>
              <a:t> людьми </a:t>
            </a:r>
            <a:r>
              <a:rPr lang="ru-RU" sz="2500" dirty="0" err="1" smtClean="0">
                <a:latin typeface="Cambria" pitchFamily="18" charset="0"/>
              </a:rPr>
              <a:t>позбавлені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фізичної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свободи</a:t>
            </a:r>
            <a:r>
              <a:rPr lang="ru-RU" sz="2500" dirty="0" smtClean="0">
                <a:latin typeface="Cambria" pitchFamily="18" charset="0"/>
              </a:rPr>
              <a:t>, в них </a:t>
            </a:r>
            <a:r>
              <a:rPr lang="ru-RU" sz="2500" dirty="0" err="1" smtClean="0">
                <a:latin typeface="Cambria" pitchFamily="18" charset="0"/>
              </a:rPr>
              <a:t>віднімають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особисті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документи</a:t>
            </a:r>
            <a:r>
              <a:rPr lang="ru-RU" sz="2500" dirty="0" smtClean="0">
                <a:latin typeface="Cambria" pitchFamily="18" charset="0"/>
              </a:rPr>
              <a:t>, </a:t>
            </a:r>
            <a:r>
              <a:rPr lang="ru-RU" sz="2500" dirty="0" err="1" smtClean="0">
                <a:latin typeface="Cambria" pitchFamily="18" charset="0"/>
              </a:rPr>
              <a:t>їхнім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сім’ям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погрожують</a:t>
            </a:r>
            <a:r>
              <a:rPr lang="ru-RU" sz="2500" dirty="0" smtClean="0">
                <a:latin typeface="Cambria" pitchFamily="18" charset="0"/>
              </a:rPr>
              <a:t>. </a:t>
            </a:r>
            <a:r>
              <a:rPr lang="ru-RU" sz="2500" dirty="0" err="1" smtClean="0">
                <a:latin typeface="Cambria" pitchFamily="18" charset="0"/>
              </a:rPr>
              <a:t>Жінок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і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дівчат</a:t>
            </a:r>
            <a:r>
              <a:rPr lang="ru-RU" sz="2500" dirty="0" smtClean="0">
                <a:latin typeface="Cambria" pitchFamily="18" charset="0"/>
              </a:rPr>
              <a:t>, </a:t>
            </a:r>
            <a:r>
              <a:rPr lang="ru-RU" sz="2500" dirty="0" err="1" smtClean="0">
                <a:latin typeface="Cambria" pitchFamily="18" charset="0"/>
              </a:rPr>
              <a:t>яких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змушують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займатися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проституцією</a:t>
            </a:r>
            <a:r>
              <a:rPr lang="ru-RU" sz="2500" dirty="0" smtClean="0">
                <a:latin typeface="Cambria" pitchFamily="18" charset="0"/>
              </a:rPr>
              <a:t>, </a:t>
            </a:r>
            <a:r>
              <a:rPr lang="ru-RU" sz="2500" dirty="0" err="1" smtClean="0">
                <a:latin typeface="Cambria" pitchFamily="18" charset="0"/>
              </a:rPr>
              <a:t>шантажують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погрозами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розповісти</a:t>
            </a:r>
            <a:r>
              <a:rPr lang="ru-RU" sz="2500" dirty="0" smtClean="0">
                <a:latin typeface="Cambria" pitchFamily="18" charset="0"/>
              </a:rPr>
              <a:t> про </a:t>
            </a:r>
            <a:r>
              <a:rPr lang="ru-RU" sz="2500" dirty="0" err="1" smtClean="0">
                <a:latin typeface="Cambria" pitchFamily="18" charset="0"/>
              </a:rPr>
              <a:t>це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близьким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або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друзям</a:t>
            </a:r>
            <a:r>
              <a:rPr lang="ru-RU" sz="2500" dirty="0" smtClean="0">
                <a:latin typeface="Cambria" pitchFamily="18" charset="0"/>
              </a:rPr>
              <a:t>. </a:t>
            </a:r>
            <a:r>
              <a:rPr lang="ru-RU" sz="2500" dirty="0" err="1" smtClean="0">
                <a:latin typeface="Cambria" pitchFamily="18" charset="0"/>
              </a:rPr>
              <a:t>Діти</a:t>
            </a:r>
            <a:r>
              <a:rPr lang="ru-RU" sz="2500" dirty="0" smtClean="0">
                <a:latin typeface="Cambria" pitchFamily="18" charset="0"/>
              </a:rPr>
              <a:t>, </a:t>
            </a:r>
            <a:r>
              <a:rPr lang="ru-RU" sz="2500" dirty="0" err="1" smtClean="0">
                <a:latin typeface="Cambria" pitchFamily="18" charset="0"/>
              </a:rPr>
              <a:t>продані</a:t>
            </a:r>
            <a:r>
              <a:rPr lang="ru-RU" sz="2500" dirty="0" smtClean="0">
                <a:latin typeface="Cambria" pitchFamily="18" charset="0"/>
              </a:rPr>
              <a:t> в рабство, </a:t>
            </a:r>
            <a:r>
              <a:rPr lang="ru-RU" sz="2500" dirty="0" err="1" smtClean="0">
                <a:latin typeface="Cambria" pitchFamily="18" charset="0"/>
              </a:rPr>
              <a:t>знаходяться</a:t>
            </a:r>
            <a:r>
              <a:rPr lang="ru-RU" sz="2500" dirty="0" smtClean="0">
                <a:latin typeface="Cambria" pitchFamily="18" charset="0"/>
              </a:rPr>
              <a:t> в </a:t>
            </a:r>
            <a:r>
              <a:rPr lang="ru-RU" sz="2500" dirty="0" err="1" smtClean="0">
                <a:latin typeface="Cambria" pitchFamily="18" charset="0"/>
              </a:rPr>
              <a:t>повній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залежності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від</a:t>
            </a:r>
            <a:r>
              <a:rPr lang="ru-RU" sz="2500" dirty="0" smtClean="0">
                <a:latin typeface="Cambria" pitchFamily="18" charset="0"/>
              </a:rPr>
              <a:t> тих, </a:t>
            </a:r>
            <a:r>
              <a:rPr lang="ru-RU" sz="2500" dirty="0" err="1" smtClean="0">
                <a:latin typeface="Cambria" pitchFamily="18" charset="0"/>
              </a:rPr>
              <a:t>хто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їх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експлуатує</a:t>
            </a:r>
            <a:r>
              <a:rPr lang="ru-RU" sz="2500" dirty="0" smtClean="0">
                <a:latin typeface="Cambria" pitchFamily="18" charset="0"/>
              </a:rPr>
              <a:t>. </a:t>
            </a:r>
            <a:r>
              <a:rPr lang="ru-RU" sz="2500" dirty="0" err="1" smtClean="0">
                <a:latin typeface="Cambria" pitchFamily="18" charset="0"/>
              </a:rPr>
              <a:t>Торгівці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також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користуються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тим</a:t>
            </a:r>
            <a:r>
              <a:rPr lang="ru-RU" sz="2500" dirty="0" smtClean="0">
                <a:latin typeface="Cambria" pitchFamily="18" charset="0"/>
              </a:rPr>
              <a:t>, </a:t>
            </a:r>
            <a:r>
              <a:rPr lang="ru-RU" sz="2500" dirty="0" err="1" smtClean="0">
                <a:latin typeface="Cambria" pitchFamily="18" charset="0"/>
              </a:rPr>
              <a:t>що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їхні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жертви</a:t>
            </a:r>
            <a:r>
              <a:rPr lang="ru-RU" sz="2500" dirty="0" smtClean="0">
                <a:latin typeface="Cambria" pitchFamily="18" charset="0"/>
              </a:rPr>
              <a:t> бояться </a:t>
            </a:r>
            <a:r>
              <a:rPr lang="ru-RU" sz="2500" dirty="0" err="1" smtClean="0">
                <a:latin typeface="Cambria" pitchFamily="18" charset="0"/>
              </a:rPr>
              <a:t>кримінального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переслідування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і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депортації</a:t>
            </a:r>
            <a:r>
              <a:rPr lang="ru-RU" sz="2500" dirty="0" smtClean="0">
                <a:latin typeface="Cambria" pitchFamily="18" charset="0"/>
              </a:rPr>
              <a:t> в </a:t>
            </a:r>
            <a:r>
              <a:rPr lang="ru-RU" sz="2500" dirty="0" err="1" smtClean="0">
                <a:latin typeface="Cambria" pitchFamily="18" charset="0"/>
              </a:rPr>
              <a:t>разі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спроби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звернутися</a:t>
            </a:r>
            <a:r>
              <a:rPr lang="ru-RU" sz="2500" dirty="0" smtClean="0">
                <a:latin typeface="Cambria" pitchFamily="18" charset="0"/>
              </a:rPr>
              <a:t> по </a:t>
            </a:r>
            <a:r>
              <a:rPr lang="ru-RU" sz="2500" dirty="0" err="1" smtClean="0">
                <a:latin typeface="Cambria" pitchFamily="18" charset="0"/>
              </a:rPr>
              <a:t>допомогу</a:t>
            </a:r>
            <a:r>
              <a:rPr lang="ru-RU" sz="2500" dirty="0" smtClean="0">
                <a:latin typeface="Cambria" pitchFamily="18" charset="0"/>
              </a:rPr>
              <a:t>. </a:t>
            </a:r>
            <a:r>
              <a:rPr lang="ru-RU" sz="2500" dirty="0" err="1" smtClean="0">
                <a:latin typeface="Cambria" pitchFamily="18" charset="0"/>
              </a:rPr>
              <a:t>Вирватися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з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цих</a:t>
            </a:r>
            <a:r>
              <a:rPr lang="ru-RU" sz="2500" dirty="0" smtClean="0">
                <a:latin typeface="Cambria" pitchFamily="18" charset="0"/>
              </a:rPr>
              <a:t> тенет та </a:t>
            </a:r>
            <a:r>
              <a:rPr lang="ru-RU" sz="2500" dirty="0" err="1" smtClean="0">
                <a:latin typeface="Cambria" pitchFamily="18" charset="0"/>
              </a:rPr>
              <a:t>повернутися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додому</a:t>
            </a:r>
            <a:r>
              <a:rPr lang="ru-RU" sz="2500" dirty="0" smtClean="0">
                <a:latin typeface="Cambria" pitchFamily="18" charset="0"/>
              </a:rPr>
              <a:t> </a:t>
            </a:r>
            <a:r>
              <a:rPr lang="ru-RU" sz="2500" dirty="0" err="1" smtClean="0">
                <a:latin typeface="Cambria" pitchFamily="18" charset="0"/>
              </a:rPr>
              <a:t>вдається</a:t>
            </a:r>
            <a:r>
              <a:rPr lang="ru-RU" sz="2500" dirty="0" smtClean="0">
                <a:latin typeface="Cambria" pitchFamily="18" charset="0"/>
              </a:rPr>
              <a:t> не кожному.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0" y="2071678"/>
            <a:ext cx="9144000" cy="1928826"/>
          </a:xfrm>
        </p:spPr>
        <p:txBody>
          <a:bodyPr>
            <a:normAutofit/>
          </a:bodyPr>
          <a:lstStyle/>
          <a:p>
            <a:pPr algn="ctr"/>
            <a:r>
              <a:rPr lang="uk-UA" sz="4400" dirty="0" smtClean="0">
                <a:solidFill>
                  <a:schemeClr val="tx1"/>
                </a:solidFill>
                <a:latin typeface="Cambria" pitchFamily="18" charset="0"/>
                <a:cs typeface="Arabic Typesetting" pitchFamily="66" charset="-78"/>
              </a:rPr>
              <a:t>за ініціативи </a:t>
            </a:r>
            <a:r>
              <a:rPr lang="uk-UA" sz="4400" b="1" i="1" dirty="0" smtClean="0">
                <a:solidFill>
                  <a:schemeClr val="tx1"/>
                </a:solidFill>
                <a:latin typeface="Cambria" pitchFamily="18" charset="0"/>
                <a:cs typeface="Arabic Typesetting" pitchFamily="66" charset="-78"/>
              </a:rPr>
              <a:t>Європейського Парламенту</a:t>
            </a:r>
            <a:r>
              <a:rPr lang="uk-UA" sz="4400" dirty="0" smtClean="0">
                <a:solidFill>
                  <a:schemeClr val="tx1"/>
                </a:solidFill>
                <a:latin typeface="Cambria" pitchFamily="18" charset="0"/>
                <a:cs typeface="Arabic Typesetting" pitchFamily="66" charset="-78"/>
              </a:rPr>
              <a:t> започаткований</a:t>
            </a:r>
            <a:endParaRPr lang="ru-RU" sz="4400" dirty="0">
              <a:solidFill>
                <a:schemeClr val="tx1"/>
              </a:solidFill>
              <a:latin typeface="Cambria" pitchFamily="18" charset="0"/>
              <a:cs typeface="Arabic Typesetting" pitchFamily="66" charset="-78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4348" y="357166"/>
            <a:ext cx="8156448" cy="1000132"/>
          </a:xfrm>
        </p:spPr>
        <p:txBody>
          <a:bodyPr/>
          <a:lstStyle/>
          <a:p>
            <a:pPr algn="ctr"/>
            <a:r>
              <a:rPr lang="uk-UA" sz="5400" dirty="0" smtClean="0">
                <a:solidFill>
                  <a:srgbClr val="C00000"/>
                </a:solidFill>
                <a:latin typeface="Franklin Gothic Medium" pitchFamily="34" charset="0"/>
              </a:rPr>
              <a:t>18 жовтня 2007 року – </a:t>
            </a:r>
            <a:br>
              <a:rPr lang="uk-UA" sz="5400" dirty="0" smtClean="0">
                <a:solidFill>
                  <a:srgbClr val="C00000"/>
                </a:solidFill>
                <a:latin typeface="Franklin Gothic Medium" pitchFamily="34" charset="0"/>
              </a:rPr>
            </a:br>
            <a:r>
              <a:rPr lang="uk-UA" sz="5400" dirty="0" smtClean="0">
                <a:solidFill>
                  <a:srgbClr val="C00000"/>
                </a:solidFill>
                <a:latin typeface="Franklin Gothic Medium" pitchFamily="34" charset="0"/>
              </a:rPr>
              <a:t/>
            </a:r>
            <a:br>
              <a:rPr lang="uk-UA" sz="5400" dirty="0" smtClean="0">
                <a:solidFill>
                  <a:srgbClr val="C00000"/>
                </a:solidFill>
                <a:latin typeface="Franklin Gothic Medium" pitchFamily="34" charset="0"/>
              </a:rPr>
            </a:br>
            <a:r>
              <a:rPr lang="uk-UA" sz="5400" dirty="0" smtClean="0">
                <a:solidFill>
                  <a:srgbClr val="C00000"/>
                </a:solidFill>
                <a:latin typeface="Franklin Gothic Medium" pitchFamily="34" charset="0"/>
              </a:rPr>
              <a:t/>
            </a:r>
            <a:br>
              <a:rPr lang="uk-UA" sz="5400" dirty="0" smtClean="0">
                <a:solidFill>
                  <a:srgbClr val="C00000"/>
                </a:solidFill>
                <a:latin typeface="Franklin Gothic Medium" pitchFamily="34" charset="0"/>
              </a:rPr>
            </a:br>
            <a:r>
              <a:rPr lang="uk-UA" sz="5400" dirty="0" smtClean="0">
                <a:solidFill>
                  <a:srgbClr val="C00000"/>
                </a:solidFill>
                <a:latin typeface="Franklin Gothic Medium" pitchFamily="34" charset="0"/>
              </a:rPr>
              <a:t/>
            </a:r>
            <a:br>
              <a:rPr lang="uk-UA" sz="5400" dirty="0" smtClean="0">
                <a:solidFill>
                  <a:srgbClr val="C00000"/>
                </a:solidFill>
                <a:latin typeface="Franklin Gothic Medium" pitchFamily="34" charset="0"/>
              </a:rPr>
            </a:br>
            <a:r>
              <a:rPr lang="uk-UA" sz="5400" dirty="0" smtClean="0">
                <a:solidFill>
                  <a:srgbClr val="C00000"/>
                </a:solidFill>
                <a:latin typeface="Franklin Gothic Medium" pitchFamily="34" charset="0"/>
              </a:rPr>
              <a:t/>
            </a:r>
            <a:br>
              <a:rPr lang="uk-UA" sz="5400" dirty="0" smtClean="0">
                <a:solidFill>
                  <a:srgbClr val="C00000"/>
                </a:solidFill>
                <a:latin typeface="Franklin Gothic Medium" pitchFamily="34" charset="0"/>
              </a:rPr>
            </a:br>
            <a:r>
              <a:rPr lang="uk-UA" sz="5400" dirty="0" smtClean="0">
                <a:solidFill>
                  <a:srgbClr val="C00000"/>
                </a:solidFill>
                <a:latin typeface="Franklin Gothic Medium" pitchFamily="34" charset="0"/>
              </a:rPr>
              <a:t>день боротьби з торгівлею людей </a:t>
            </a:r>
            <a:endParaRPr lang="ru-RU" sz="5400" dirty="0">
              <a:solidFill>
                <a:srgbClr val="C00000"/>
              </a:solidFill>
              <a:latin typeface="Franklin Gothic Medium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umanTraffick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93776" y="1285860"/>
            <a:ext cx="8156448" cy="4417134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chemeClr val="bg1"/>
                </a:solidFill>
                <a:latin typeface="Franklin Gothic Medium" pitchFamily="34" charset="0"/>
              </a:rPr>
              <a:t>Протидія торгівлі людьми – система заходів спрямованих на подолання торгівлі людьми шляхом її </a:t>
            </a:r>
            <a:r>
              <a:rPr lang="uk-UA" u="sng" dirty="0" smtClean="0">
                <a:solidFill>
                  <a:srgbClr val="C00000"/>
                </a:solidFill>
                <a:latin typeface="Franklin Gothic Medium" pitchFamily="34" charset="0"/>
              </a:rPr>
              <a:t>попередження і боротьби </a:t>
            </a:r>
            <a:r>
              <a:rPr lang="uk-UA" dirty="0" smtClean="0">
                <a:solidFill>
                  <a:schemeClr val="bg1"/>
                </a:solidFill>
                <a:latin typeface="Franklin Gothic Medium" pitchFamily="34" charset="0"/>
              </a:rPr>
              <a:t>та надання </a:t>
            </a:r>
            <a:r>
              <a:rPr lang="uk-UA" u="sng" dirty="0" smtClean="0">
                <a:solidFill>
                  <a:srgbClr val="C00000"/>
                </a:solidFill>
                <a:latin typeface="Franklin Gothic Medium" pitchFamily="34" charset="0"/>
              </a:rPr>
              <a:t>допомоги і захисту </a:t>
            </a:r>
            <a:r>
              <a:rPr lang="uk-UA" dirty="0" smtClean="0">
                <a:solidFill>
                  <a:schemeClr val="bg1"/>
                </a:solidFill>
                <a:latin typeface="Franklin Gothic Medium" pitchFamily="34" charset="0"/>
              </a:rPr>
              <a:t>особам, які постраждали від торгівлі людьми.</a:t>
            </a:r>
            <a:endParaRPr lang="ru-RU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creenshot_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4362" y="1000108"/>
            <a:ext cx="8666794" cy="502317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creenshot_5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5411" y="142852"/>
            <a:ext cx="7933178" cy="658603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creenshot_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-428652"/>
            <a:ext cx="5286412" cy="3420620"/>
          </a:xfrm>
        </p:spPr>
      </p:pic>
      <p:pic>
        <p:nvPicPr>
          <p:cNvPr id="5" name="Рисунок 4" descr="Screenshot_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2362" y="2989697"/>
            <a:ext cx="5253524" cy="38683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creenshot_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7239" y="428604"/>
            <a:ext cx="6969522" cy="56419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creenshot_9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8815" y="136849"/>
            <a:ext cx="4714908" cy="2720647"/>
          </a:xfrm>
        </p:spPr>
      </p:pic>
      <p:pic>
        <p:nvPicPr>
          <p:cNvPr id="5" name="Рисунок 4" descr="Screenshot_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84" y="2844170"/>
            <a:ext cx="4720571" cy="3760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/>
          <a:lstStyle/>
          <a:p>
            <a:pPr algn="ctr"/>
            <a:r>
              <a:rPr lang="uk-UA" b="1" spc="0" dirty="0" smtClean="0">
                <a:solidFill>
                  <a:srgbClr val="C00000"/>
                </a:solidFill>
                <a:latin typeface="Franklin Gothic Medium" pitchFamily="34" charset="0"/>
              </a:rPr>
              <a:t>Людина - НЕ ТОВАР!</a:t>
            </a:r>
            <a:endParaRPr lang="ru-RU" b="1" spc="0" dirty="0">
              <a:solidFill>
                <a:srgbClr val="C00000"/>
              </a:solidFill>
              <a:latin typeface="Franklin Gothic Medium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98978" y="1285860"/>
            <a:ext cx="657229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800" b="1" dirty="0" smtClean="0">
                <a:solidFill>
                  <a:srgbClr val="C00000"/>
                </a:solidFill>
                <a:latin typeface="Franklin Gothic Medium" pitchFamily="34" charset="0"/>
              </a:rPr>
              <a:t>СТОП  торгівлі  людьми!</a:t>
            </a:r>
            <a:endParaRPr lang="ru-RU" sz="3800" b="1" dirty="0">
              <a:solidFill>
                <a:srgbClr val="C00000"/>
              </a:solidFill>
              <a:latin typeface="Franklin Gothic Medium" pitchFamily="34" charset="0"/>
            </a:endParaRPr>
          </a:p>
        </p:txBody>
      </p:sp>
      <p:pic>
        <p:nvPicPr>
          <p:cNvPr id="5" name="Рисунок 4" descr="28_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2071678"/>
            <a:ext cx="6500826" cy="4333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429684" cy="1428760"/>
          </a:xfrm>
        </p:spPr>
        <p:txBody>
          <a:bodyPr/>
          <a:lstStyle/>
          <a:p>
            <a:pPr algn="ctr"/>
            <a:r>
              <a:rPr lang="ru-RU" sz="3200" b="1" dirty="0" err="1" smtClean="0">
                <a:solidFill>
                  <a:schemeClr val="tx1"/>
                </a:solidFill>
                <a:latin typeface="Franklin Gothic Medium" pitchFamily="34" charset="0"/>
              </a:rPr>
              <a:t>Торгівля</a:t>
            </a:r>
            <a:r>
              <a:rPr lang="ru-RU" sz="3200" b="1" dirty="0" smtClean="0">
                <a:solidFill>
                  <a:schemeClr val="tx1"/>
                </a:solidFill>
                <a:latin typeface="Franklin Gothic Medium" pitchFamily="34" charset="0"/>
              </a:rPr>
              <a:t>  людьми</a:t>
            </a:r>
            <a:r>
              <a:rPr lang="ru-RU" sz="3200" dirty="0" smtClean="0">
                <a:solidFill>
                  <a:schemeClr val="tx1"/>
                </a:solidFill>
                <a:latin typeface="Franklin Gothic Medium" pitchFamily="34" charset="0"/>
              </a:rPr>
              <a:t> – </a:t>
            </a:r>
            <a:r>
              <a:rPr lang="ru-RU" sz="3200" dirty="0" err="1" smtClean="0">
                <a:solidFill>
                  <a:schemeClr val="tx1"/>
                </a:solidFill>
                <a:latin typeface="Franklin Gothic Medium" pitchFamily="34" charset="0"/>
              </a:rPr>
              <a:t>це</a:t>
            </a:r>
            <a:r>
              <a:rPr lang="ru-RU" sz="3200" dirty="0" smtClean="0">
                <a:solidFill>
                  <a:schemeClr val="tx1"/>
                </a:solidFill>
                <a:latin typeface="Franklin Gothic Medium" pitchFamily="34" charset="0"/>
              </a:rPr>
              <a:t>  форма  </a:t>
            </a:r>
            <a:r>
              <a:rPr lang="ru-RU" sz="3200" dirty="0" err="1" smtClean="0">
                <a:solidFill>
                  <a:schemeClr val="tx1"/>
                </a:solidFill>
                <a:latin typeface="Franklin Gothic Medium" pitchFamily="34" charset="0"/>
              </a:rPr>
              <a:t>сучасного</a:t>
            </a:r>
            <a:r>
              <a:rPr lang="ru-RU" sz="3200" dirty="0" smtClean="0">
                <a:solidFill>
                  <a:schemeClr val="tx1"/>
                </a:solidFill>
                <a:latin typeface="Franklin Gothic Medium" pitchFamily="34" charset="0"/>
              </a:rPr>
              <a:t> рабства  та  </a:t>
            </a:r>
            <a:r>
              <a:rPr lang="ru-RU" sz="3200" dirty="0" err="1" smtClean="0">
                <a:solidFill>
                  <a:schemeClr val="tx1"/>
                </a:solidFill>
                <a:latin typeface="Franklin Gothic Medium" pitchFamily="34" charset="0"/>
              </a:rPr>
              <a:t>порушення</a:t>
            </a:r>
            <a:r>
              <a:rPr lang="ru-RU" sz="3200" dirty="0" smtClean="0">
                <a:solidFill>
                  <a:schemeClr val="tx1"/>
                </a:solidFill>
                <a:latin typeface="Franklin Gothic Medium" pitchFamily="34" charset="0"/>
              </a:rPr>
              <a:t>  прав  </a:t>
            </a:r>
            <a:r>
              <a:rPr lang="ru-RU" sz="3200" dirty="0" err="1" smtClean="0">
                <a:solidFill>
                  <a:schemeClr val="tx1"/>
                </a:solidFill>
                <a:latin typeface="Franklin Gothic Medium" pitchFamily="34" charset="0"/>
              </a:rPr>
              <a:t>людини</a:t>
            </a:r>
            <a:r>
              <a:rPr lang="ru-RU" sz="3200" dirty="0" smtClean="0">
                <a:solidFill>
                  <a:schemeClr val="tx1"/>
                </a:solidFill>
                <a:latin typeface="Franklin Gothic Medium" pitchFamily="34" charset="0"/>
              </a:rPr>
              <a:t>, яка </a:t>
            </a:r>
            <a:r>
              <a:rPr lang="ru-RU" sz="3200" dirty="0" err="1" smtClean="0">
                <a:solidFill>
                  <a:schemeClr val="tx1"/>
                </a:solidFill>
                <a:latin typeface="Franklin Gothic Medium" pitchFamily="34" charset="0"/>
              </a:rPr>
              <a:t>карається</a:t>
            </a:r>
            <a:r>
              <a:rPr lang="ru-RU" sz="3200" dirty="0" smtClean="0">
                <a:solidFill>
                  <a:schemeClr val="tx1"/>
                </a:solidFill>
                <a:latin typeface="Franklin Gothic Medium" pitchFamily="34" charset="0"/>
              </a:rPr>
              <a:t> законом</a:t>
            </a:r>
            <a:endParaRPr lang="ru-RU" sz="3200" dirty="0">
              <a:solidFill>
                <a:schemeClr val="tx1"/>
              </a:solidFill>
              <a:latin typeface="Franklin Gothic Medium" pitchFamily="34" charset="0"/>
            </a:endParaRPr>
          </a:p>
        </p:txBody>
      </p:sp>
      <p:pic>
        <p:nvPicPr>
          <p:cNvPr id="4" name="Содержимое 3" descr="odessa_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0349" y="2000240"/>
            <a:ext cx="5246179" cy="3500452"/>
          </a:xfrm>
        </p:spPr>
      </p:pic>
      <p:sp>
        <p:nvSpPr>
          <p:cNvPr id="5" name="TextBox 4"/>
          <p:cNvSpPr txBox="1"/>
          <p:nvPr/>
        </p:nvSpPr>
        <p:spPr>
          <a:xfrm>
            <a:off x="571472" y="5643578"/>
            <a:ext cx="8143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err="1">
                <a:latin typeface="Cambria" pitchFamily="18" charset="0"/>
              </a:rPr>
              <a:t>Арт-інсталяція</a:t>
            </a:r>
            <a:r>
              <a:rPr lang="ru-RU" sz="1400" i="1" dirty="0">
                <a:latin typeface="Cambria" pitchFamily="18" charset="0"/>
              </a:rPr>
              <a:t> </a:t>
            </a:r>
            <a:r>
              <a:rPr lang="ru-RU" sz="1400" i="1" dirty="0" smtClean="0">
                <a:latin typeface="Cambria" pitchFamily="18" charset="0"/>
              </a:rPr>
              <a:t>МОМ "</a:t>
            </a:r>
            <a:r>
              <a:rPr lang="ru-RU" sz="1400" i="1" dirty="0" err="1">
                <a:latin typeface="Cambria" pitchFamily="18" charset="0"/>
              </a:rPr>
              <a:t>Невидимі</a:t>
            </a:r>
            <a:r>
              <a:rPr lang="ru-RU" sz="1400" i="1" dirty="0">
                <a:latin typeface="Cambria" pitchFamily="18" charset="0"/>
              </a:rPr>
              <a:t>", </a:t>
            </a:r>
            <a:r>
              <a:rPr lang="ru-RU" sz="1400" i="1" dirty="0" err="1">
                <a:latin typeface="Cambria" pitchFamily="18" charset="0"/>
              </a:rPr>
              <a:t>що</a:t>
            </a:r>
            <a:r>
              <a:rPr lang="ru-RU" sz="1400" i="1" dirty="0">
                <a:latin typeface="Cambria" pitchFamily="18" charset="0"/>
              </a:rPr>
              <a:t> </a:t>
            </a:r>
            <a:r>
              <a:rPr lang="ru-RU" sz="1400" i="1" dirty="0" err="1">
                <a:latin typeface="Cambria" pitchFamily="18" charset="0"/>
              </a:rPr>
              <a:t>розповідає</a:t>
            </a:r>
            <a:r>
              <a:rPr lang="ru-RU" sz="1400" i="1" dirty="0">
                <a:latin typeface="Cambria" pitchFamily="18" charset="0"/>
              </a:rPr>
              <a:t> </a:t>
            </a:r>
            <a:r>
              <a:rPr lang="ru-RU" sz="1400" i="1" dirty="0" err="1">
                <a:latin typeface="Cambria" pitchFamily="18" charset="0"/>
              </a:rPr>
              <a:t>справжні</a:t>
            </a:r>
            <a:r>
              <a:rPr lang="ru-RU" sz="1400" i="1" dirty="0">
                <a:latin typeface="Cambria" pitchFamily="18" charset="0"/>
              </a:rPr>
              <a:t> </a:t>
            </a:r>
            <a:r>
              <a:rPr lang="ru-RU" sz="1400" i="1" dirty="0" err="1">
                <a:latin typeface="Cambria" pitchFamily="18" charset="0"/>
              </a:rPr>
              <a:t>історії</a:t>
            </a:r>
            <a:r>
              <a:rPr lang="ru-RU" sz="1400" i="1" dirty="0">
                <a:latin typeface="Cambria" pitchFamily="18" charset="0"/>
              </a:rPr>
              <a:t> </a:t>
            </a:r>
            <a:r>
              <a:rPr lang="ru-RU" sz="1400" i="1" dirty="0" err="1">
                <a:latin typeface="Cambria" pitchFamily="18" charset="0"/>
              </a:rPr>
              <a:t>постраждалих</a:t>
            </a:r>
            <a:r>
              <a:rPr lang="ru-RU" sz="1400" i="1" dirty="0">
                <a:latin typeface="Cambria" pitchFamily="18" charset="0"/>
              </a:rPr>
              <a:t> </a:t>
            </a:r>
            <a:r>
              <a:rPr lang="ru-RU" sz="1400" i="1" dirty="0" err="1" smtClean="0">
                <a:latin typeface="Cambria" pitchFamily="18" charset="0"/>
              </a:rPr>
              <a:t>від</a:t>
            </a:r>
            <a:r>
              <a:rPr lang="ru-RU" sz="1400" i="1" dirty="0" smtClean="0">
                <a:latin typeface="Cambria" pitchFamily="18" charset="0"/>
              </a:rPr>
              <a:t> </a:t>
            </a:r>
            <a:r>
              <a:rPr lang="ru-RU" sz="1400" i="1" dirty="0" err="1">
                <a:latin typeface="Cambria" pitchFamily="18" charset="0"/>
              </a:rPr>
              <a:t>торгівлі</a:t>
            </a:r>
            <a:r>
              <a:rPr lang="ru-RU" sz="1400" i="1" dirty="0">
                <a:latin typeface="Cambria" pitchFamily="18" charset="0"/>
              </a:rPr>
              <a:t> людьми, в </a:t>
            </a:r>
            <a:r>
              <a:rPr lang="ru-RU" sz="1400" i="1" dirty="0" err="1">
                <a:latin typeface="Cambria" pitchFamily="18" charset="0"/>
              </a:rPr>
              <a:t>Одесі</a:t>
            </a:r>
            <a:r>
              <a:rPr lang="ru-RU" sz="1400" i="1" dirty="0">
                <a:latin typeface="Cambria" pitchFamily="18" charset="0"/>
              </a:rPr>
              <a:t> </a:t>
            </a:r>
            <a:r>
              <a:rPr lang="ru-RU" sz="1400" i="1" dirty="0" err="1">
                <a:latin typeface="Cambria" pitchFamily="18" charset="0"/>
              </a:rPr>
              <a:t>влітку</a:t>
            </a:r>
            <a:r>
              <a:rPr lang="ru-RU" sz="1400" i="1" dirty="0">
                <a:latin typeface="Cambria" pitchFamily="18" charset="0"/>
              </a:rPr>
              <a:t> 2015 року. Цей проект </a:t>
            </a:r>
            <a:r>
              <a:rPr lang="ru-RU" sz="1400" i="1" dirty="0" err="1">
                <a:latin typeface="Cambria" pitchFamily="18" charset="0"/>
              </a:rPr>
              <a:t>побачили</a:t>
            </a:r>
            <a:r>
              <a:rPr lang="ru-RU" sz="1400" i="1" dirty="0">
                <a:latin typeface="Cambria" pitchFamily="18" charset="0"/>
              </a:rPr>
              <a:t> </a:t>
            </a:r>
            <a:r>
              <a:rPr lang="ru-RU" sz="1400" i="1" dirty="0" err="1">
                <a:latin typeface="Cambria" pitchFamily="18" charset="0"/>
              </a:rPr>
              <a:t>жителі</a:t>
            </a:r>
            <a:r>
              <a:rPr lang="ru-RU" sz="1400" i="1" dirty="0">
                <a:latin typeface="Cambria" pitchFamily="18" charset="0"/>
              </a:rPr>
              <a:t> </a:t>
            </a:r>
            <a:r>
              <a:rPr lang="ru-RU" sz="1400" i="1" dirty="0" err="1">
                <a:latin typeface="Cambria" pitchFamily="18" charset="0"/>
              </a:rPr>
              <a:t>дев'яти</a:t>
            </a:r>
            <a:r>
              <a:rPr lang="ru-RU" sz="1400" i="1" dirty="0">
                <a:latin typeface="Cambria" pitchFamily="18" charset="0"/>
              </a:rPr>
              <a:t> </a:t>
            </a:r>
            <a:r>
              <a:rPr lang="ru-RU" sz="1400" i="1" dirty="0" err="1">
                <a:latin typeface="Cambria" pitchFamily="18" charset="0"/>
              </a:rPr>
              <a:t>регіонів</a:t>
            </a:r>
            <a:r>
              <a:rPr lang="ru-RU" sz="1400" i="1" dirty="0">
                <a:latin typeface="Cambria" pitchFamily="18" charset="0"/>
              </a:rPr>
              <a:t> </a:t>
            </a:r>
            <a:r>
              <a:rPr lang="ru-RU" sz="1400" i="1" dirty="0" err="1">
                <a:latin typeface="Cambria" pitchFamily="18" charset="0"/>
              </a:rPr>
              <a:t>України</a:t>
            </a:r>
            <a:r>
              <a:rPr lang="ru-RU" sz="1400" i="1" dirty="0">
                <a:latin typeface="Cambria" pitchFamily="18" charset="0"/>
              </a:rPr>
              <a:t>.</a:t>
            </a:r>
            <a:endParaRPr lang="ru-RU" sz="14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28662" y="571480"/>
            <a:ext cx="7801004" cy="642942"/>
          </a:xfrm>
        </p:spPr>
        <p:txBody>
          <a:bodyPr/>
          <a:lstStyle/>
          <a:p>
            <a:r>
              <a:rPr lang="ru-RU" altLang="uk-UA" sz="3200" dirty="0" smtClean="0">
                <a:solidFill>
                  <a:schemeClr val="bg2"/>
                </a:solidFill>
                <a:latin typeface="Franklin Gothic Medium" pitchFamily="34" charset="0"/>
              </a:rPr>
              <a:t>КРИМІНАЛЬНИЙ КОДЕКС УКРАЇНИ, СТ.149</a:t>
            </a:r>
            <a:endParaRPr lang="ru-RU" sz="3200" dirty="0">
              <a:latin typeface="Franklin Gothic Medium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596" y="2000240"/>
            <a:ext cx="835824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uk-UA" altLang="uk-UA" sz="3200" dirty="0" smtClean="0">
                <a:latin typeface="Times New Roman" pitchFamily="18" charset="0"/>
                <a:cs typeface="Arabic Typesetting" pitchFamily="66" charset="-78"/>
              </a:rPr>
              <a:t>Торгівля людьми або здійснення іншої незаконної угоди, об'єктом якої є людина, а так само </a:t>
            </a:r>
            <a:r>
              <a:rPr lang="uk-UA" altLang="uk-UA" sz="3200" b="1" dirty="0" smtClean="0">
                <a:latin typeface="Times New Roman" pitchFamily="18" charset="0"/>
                <a:cs typeface="Arabic Typesetting" pitchFamily="66" charset="-78"/>
              </a:rPr>
              <a:t>вербування, переміщення, переховування, передача або одержання людини</a:t>
            </a:r>
            <a:r>
              <a:rPr lang="uk-UA" altLang="uk-UA" sz="3200" dirty="0" smtClean="0">
                <a:latin typeface="Times New Roman" pitchFamily="18" charset="0"/>
                <a:cs typeface="Arabic Typesetting" pitchFamily="66" charset="-78"/>
              </a:rPr>
              <a:t>, </a:t>
            </a:r>
            <a:r>
              <a:rPr lang="uk-UA" altLang="uk-UA" sz="3200" i="1" u="sng" dirty="0" smtClean="0">
                <a:latin typeface="Times New Roman" pitchFamily="18" charset="0"/>
                <a:cs typeface="Arabic Typesetting" pitchFamily="66" charset="-78"/>
              </a:rPr>
              <a:t>вчинені з метою експлуатації</a:t>
            </a:r>
            <a:r>
              <a:rPr lang="uk-UA" altLang="uk-UA" sz="3200" dirty="0" smtClean="0">
                <a:latin typeface="Times New Roman" pitchFamily="18" charset="0"/>
                <a:cs typeface="Arabic Typesetting" pitchFamily="66" charset="-78"/>
              </a:rPr>
              <a:t>, з використанням обману, шантажу чи уразливого стану особи, - </a:t>
            </a:r>
            <a:r>
              <a:rPr lang="uk-UA" altLang="uk-UA" sz="3200" i="1" u="sng" dirty="0" smtClean="0">
                <a:latin typeface="Times New Roman" pitchFamily="18" charset="0"/>
                <a:cs typeface="Arabic Typesetting" pitchFamily="66" charset="-78"/>
              </a:rPr>
              <a:t>караються позбавленням волі на строк від 3 до 8 років.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142852"/>
            <a:ext cx="8358246" cy="257176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sz="1600" spc="0" dirty="0" smtClean="0">
                <a:solidFill>
                  <a:schemeClr val="bg1"/>
                </a:solidFill>
                <a:latin typeface="Cambria" pitchFamily="18" charset="0"/>
              </a:rPr>
              <a:t>C</a:t>
            </a:r>
            <a:r>
              <a:rPr lang="ru-RU" sz="1600" spc="0" dirty="0" err="1" smtClean="0">
                <a:solidFill>
                  <a:schemeClr val="bg1"/>
                </a:solidFill>
                <a:latin typeface="Cambria" pitchFamily="18" charset="0"/>
              </a:rPr>
              <a:t>хема</a:t>
            </a: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1600" spc="0" dirty="0" err="1" smtClean="0">
                <a:solidFill>
                  <a:schemeClr val="bg1"/>
                </a:solidFill>
                <a:latin typeface="Cambria" pitchFamily="18" charset="0"/>
              </a:rPr>
              <a:t>глобальної</a:t>
            </a: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1600" spc="0" dirty="0" err="1" smtClean="0">
                <a:solidFill>
                  <a:schemeClr val="bg1"/>
                </a:solidFill>
                <a:latin typeface="Cambria" pitchFamily="18" charset="0"/>
              </a:rPr>
              <a:t>торгівлі</a:t>
            </a: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> людьми </a:t>
            </a:r>
            <a:r>
              <a:rPr lang="ru-RU" sz="1600" spc="0" dirty="0" err="1" smtClean="0">
                <a:solidFill>
                  <a:schemeClr val="bg1"/>
                </a:solidFill>
                <a:latin typeface="Cambria" pitchFamily="18" charset="0"/>
              </a:rPr>
              <a:t>між</a:t>
            </a: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1600" spc="0" dirty="0" err="1" smtClean="0">
                <a:solidFill>
                  <a:schemeClr val="bg1"/>
                </a:solidFill>
                <a:latin typeface="Cambria" pitchFamily="18" charset="0"/>
              </a:rPr>
              <a:t>країнами-постачальницями</a:t>
            </a: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> та </a:t>
            </a:r>
            <a:r>
              <a:rPr lang="ru-RU" sz="1600" spc="0" dirty="0" err="1" smtClean="0">
                <a:solidFill>
                  <a:schemeClr val="bg1"/>
                </a:solidFill>
                <a:latin typeface="Cambria" pitchFamily="18" charset="0"/>
              </a:rPr>
              <a:t>країнами</a:t>
            </a: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1600" spc="0" dirty="0" err="1" smtClean="0">
                <a:solidFill>
                  <a:schemeClr val="bg1"/>
                </a:solidFill>
                <a:latin typeface="Cambria" pitchFamily="18" charset="0"/>
              </a:rPr>
              <a:t>призначення</a:t>
            </a: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>. </a:t>
            </a:r>
            <a:b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1600" b="1" spc="0" dirty="0" err="1" smtClean="0">
                <a:solidFill>
                  <a:schemeClr val="bg1"/>
                </a:solidFill>
                <a:latin typeface="Cambria" pitchFamily="18" charset="0"/>
              </a:rPr>
              <a:t>Країни-постачальниці</a:t>
            </a: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>: </a:t>
            </a:r>
            <a:r>
              <a:rPr lang="ru-RU" sz="1600" spc="0" dirty="0" smtClean="0">
                <a:solidFill>
                  <a:srgbClr val="FFFF00"/>
                </a:solidFill>
                <a:latin typeface="Cambria" pitchFamily="18" charset="0"/>
              </a:rPr>
              <a:t>* </a:t>
            </a:r>
            <a:r>
              <a:rPr lang="ru-RU" sz="1600" spc="0" dirty="0" err="1" smtClean="0">
                <a:solidFill>
                  <a:srgbClr val="FFFF00"/>
                </a:solidFill>
                <a:latin typeface="Cambria" pitchFamily="18" charset="0"/>
              </a:rPr>
              <a:t>жовтий</a:t>
            </a: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> — </a:t>
            </a:r>
            <a:r>
              <a:rPr lang="ru-RU" sz="1600" spc="0" dirty="0" err="1" smtClean="0">
                <a:solidFill>
                  <a:schemeClr val="bg1"/>
                </a:solidFill>
                <a:latin typeface="Cambria" pitchFamily="18" charset="0"/>
              </a:rPr>
              <a:t>помірна</a:t>
            </a: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1600" spc="0" dirty="0" err="1" smtClean="0">
                <a:solidFill>
                  <a:schemeClr val="bg1"/>
                </a:solidFill>
                <a:latin typeface="Cambria" pitchFamily="18" charset="0"/>
              </a:rPr>
              <a:t>кількість</a:t>
            </a: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> людей, </a:t>
            </a:r>
            <a:b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1600" spc="0" dirty="0" smtClean="0">
                <a:solidFill>
                  <a:srgbClr val="FF9900"/>
                </a:solidFill>
                <a:latin typeface="Cambria" pitchFamily="18" charset="0"/>
              </a:rPr>
              <a:t>* </a:t>
            </a:r>
            <a:r>
              <a:rPr lang="ru-RU" sz="1600" spc="0" dirty="0" err="1" smtClean="0">
                <a:solidFill>
                  <a:srgbClr val="FF9900"/>
                </a:solidFill>
                <a:latin typeface="Cambria" pitchFamily="18" charset="0"/>
              </a:rPr>
              <a:t>помаранчевий</a:t>
            </a: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> — </a:t>
            </a:r>
            <a:r>
              <a:rPr lang="ru-RU" sz="1600" spc="0" dirty="0" err="1" smtClean="0">
                <a:solidFill>
                  <a:schemeClr val="bg1"/>
                </a:solidFill>
                <a:latin typeface="Cambria" pitchFamily="18" charset="0"/>
              </a:rPr>
              <a:t>висока</a:t>
            </a: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1600" spc="0" dirty="0" err="1" smtClean="0">
                <a:solidFill>
                  <a:schemeClr val="bg1"/>
                </a:solidFill>
                <a:latin typeface="Cambria" pitchFamily="18" charset="0"/>
              </a:rPr>
              <a:t>кількість</a:t>
            </a: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> людей, </a:t>
            </a:r>
            <a:b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1600" spc="0" dirty="0" smtClean="0">
                <a:solidFill>
                  <a:srgbClr val="FF0000"/>
                </a:solidFill>
                <a:latin typeface="Cambria" pitchFamily="18" charset="0"/>
              </a:rPr>
              <a:t>* </a:t>
            </a:r>
            <a:r>
              <a:rPr lang="ru-RU" sz="1600" spc="0" dirty="0" err="1" smtClean="0">
                <a:solidFill>
                  <a:srgbClr val="FF0000"/>
                </a:solidFill>
                <a:latin typeface="Cambria" pitchFamily="18" charset="0"/>
              </a:rPr>
              <a:t>червоний</a:t>
            </a: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> — </a:t>
            </a:r>
            <a:r>
              <a:rPr lang="ru-RU" sz="1600" spc="0" dirty="0" err="1" smtClean="0">
                <a:solidFill>
                  <a:schemeClr val="bg1"/>
                </a:solidFill>
                <a:latin typeface="Cambria" pitchFamily="18" charset="0"/>
              </a:rPr>
              <a:t>надвисока</a:t>
            </a: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1600" spc="0" dirty="0" err="1" smtClean="0">
                <a:solidFill>
                  <a:schemeClr val="bg1"/>
                </a:solidFill>
                <a:latin typeface="Cambria" pitchFamily="18" charset="0"/>
              </a:rPr>
              <a:t>кількість</a:t>
            </a: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> людей. </a:t>
            </a:r>
            <a:b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/>
            </a:r>
            <a:b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1600" b="1" spc="0" dirty="0" err="1" smtClean="0">
                <a:solidFill>
                  <a:schemeClr val="bg1"/>
                </a:solidFill>
                <a:latin typeface="Cambria" pitchFamily="18" charset="0"/>
              </a:rPr>
              <a:t>Країни</a:t>
            </a:r>
            <a:r>
              <a:rPr lang="ru-RU" sz="1600" b="1" spc="0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1600" b="1" spc="0" dirty="0" err="1" smtClean="0">
                <a:solidFill>
                  <a:schemeClr val="bg1"/>
                </a:solidFill>
                <a:latin typeface="Cambria" pitchFamily="18" charset="0"/>
              </a:rPr>
              <a:t>призначення</a:t>
            </a: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>: </a:t>
            </a:r>
            <a:b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1600" spc="0" dirty="0" smtClean="0">
                <a:solidFill>
                  <a:srgbClr val="00B0F0"/>
                </a:solidFill>
                <a:latin typeface="Cambria" pitchFamily="18" charset="0"/>
              </a:rPr>
              <a:t>* </a:t>
            </a:r>
            <a:r>
              <a:rPr lang="ru-RU" sz="1600" spc="0" dirty="0" err="1" smtClean="0">
                <a:solidFill>
                  <a:srgbClr val="00B0F0"/>
                </a:solidFill>
                <a:latin typeface="Cambria" pitchFamily="18" charset="0"/>
              </a:rPr>
              <a:t>блакитний</a:t>
            </a: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> — </a:t>
            </a:r>
            <a:r>
              <a:rPr lang="ru-RU" sz="1600" spc="0" dirty="0" err="1" smtClean="0">
                <a:solidFill>
                  <a:schemeClr val="bg1"/>
                </a:solidFill>
                <a:latin typeface="Cambria" pitchFamily="18" charset="0"/>
              </a:rPr>
              <a:t>помірна</a:t>
            </a: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1600" spc="0" dirty="0" err="1" smtClean="0">
                <a:solidFill>
                  <a:schemeClr val="bg1"/>
                </a:solidFill>
                <a:latin typeface="Cambria" pitchFamily="18" charset="0"/>
              </a:rPr>
              <a:t>кількість</a:t>
            </a: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> людей, </a:t>
            </a:r>
            <a:b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1600" spc="0" dirty="0" smtClean="0">
                <a:solidFill>
                  <a:srgbClr val="0070C0"/>
                </a:solidFill>
                <a:latin typeface="Cambria" pitchFamily="18" charset="0"/>
              </a:rPr>
              <a:t>* </a:t>
            </a:r>
            <a:r>
              <a:rPr lang="ru-RU" sz="1600" spc="0" dirty="0" err="1" smtClean="0">
                <a:solidFill>
                  <a:srgbClr val="0070C0"/>
                </a:solidFill>
                <a:latin typeface="Cambria" pitchFamily="18" charset="0"/>
              </a:rPr>
              <a:t>синій</a:t>
            </a: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> — </a:t>
            </a:r>
            <a:r>
              <a:rPr lang="ru-RU" sz="1600" spc="0" dirty="0" err="1" smtClean="0">
                <a:solidFill>
                  <a:schemeClr val="bg1"/>
                </a:solidFill>
                <a:latin typeface="Cambria" pitchFamily="18" charset="0"/>
              </a:rPr>
              <a:t>висока</a:t>
            </a: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1600" spc="0" dirty="0" err="1" smtClean="0">
                <a:solidFill>
                  <a:schemeClr val="bg1"/>
                </a:solidFill>
                <a:latin typeface="Cambria" pitchFamily="18" charset="0"/>
              </a:rPr>
              <a:t>кількість</a:t>
            </a:r>
            <a: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  <a:t> людей. </a:t>
            </a:r>
            <a:br>
              <a:rPr lang="ru-RU" sz="1600" spc="0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ru-RU" sz="1600" i="1" spc="0" dirty="0" err="1" smtClean="0">
                <a:solidFill>
                  <a:schemeClr val="bg1"/>
                </a:solidFill>
                <a:latin typeface="Cambria" pitchFamily="18" charset="0"/>
              </a:rPr>
              <a:t>Сірим</a:t>
            </a:r>
            <a:r>
              <a:rPr lang="ru-RU" sz="1600" i="1" spc="0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1600" i="1" spc="0" dirty="0" err="1" smtClean="0">
                <a:solidFill>
                  <a:schemeClr val="bg1"/>
                </a:solidFill>
                <a:latin typeface="Cambria" pitchFamily="18" charset="0"/>
              </a:rPr>
              <a:t>позначено</a:t>
            </a:r>
            <a:r>
              <a:rPr lang="ru-RU" sz="1600" i="1" spc="0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1600" i="1" spc="0" dirty="0" err="1" smtClean="0">
                <a:solidFill>
                  <a:schemeClr val="bg1"/>
                </a:solidFill>
                <a:latin typeface="Cambria" pitchFamily="18" charset="0"/>
              </a:rPr>
              <a:t>країни</a:t>
            </a:r>
            <a:r>
              <a:rPr lang="ru-RU" sz="1600" i="1" spc="0" dirty="0" smtClean="0">
                <a:solidFill>
                  <a:schemeClr val="bg1"/>
                </a:solidFill>
                <a:latin typeface="Cambria" pitchFamily="18" charset="0"/>
              </a:rPr>
              <a:t>, </a:t>
            </a:r>
            <a:r>
              <a:rPr lang="ru-RU" sz="1600" i="1" spc="0" dirty="0" err="1" smtClean="0">
                <a:solidFill>
                  <a:schemeClr val="bg1"/>
                </a:solidFill>
                <a:latin typeface="Cambria" pitchFamily="18" charset="0"/>
              </a:rPr>
              <a:t>що</a:t>
            </a:r>
            <a:r>
              <a:rPr lang="ru-RU" sz="1600" i="1" spc="0" dirty="0" smtClean="0">
                <a:solidFill>
                  <a:schemeClr val="bg1"/>
                </a:solidFill>
                <a:latin typeface="Cambria" pitchFamily="18" charset="0"/>
              </a:rPr>
              <a:t> не </a:t>
            </a:r>
            <a:r>
              <a:rPr lang="ru-RU" sz="1600" i="1" spc="0" dirty="0" err="1" smtClean="0">
                <a:solidFill>
                  <a:schemeClr val="bg1"/>
                </a:solidFill>
                <a:latin typeface="Cambria" pitchFamily="18" charset="0"/>
              </a:rPr>
              <a:t>беруть</a:t>
            </a:r>
            <a:r>
              <a:rPr lang="ru-RU" sz="1600" i="1" spc="0" dirty="0" smtClean="0">
                <a:solidFill>
                  <a:schemeClr val="bg1"/>
                </a:solidFill>
                <a:latin typeface="Cambria" pitchFamily="18" charset="0"/>
              </a:rPr>
              <a:t> </a:t>
            </a:r>
            <a:r>
              <a:rPr lang="ru-RU" sz="1600" i="1" spc="0" dirty="0" err="1" smtClean="0">
                <a:solidFill>
                  <a:schemeClr val="bg1"/>
                </a:solidFill>
                <a:latin typeface="Cambria" pitchFamily="18" charset="0"/>
              </a:rPr>
              <a:t>участі</a:t>
            </a:r>
            <a:r>
              <a:rPr lang="ru-RU" sz="1600" i="1" spc="0" dirty="0" smtClean="0">
                <a:solidFill>
                  <a:schemeClr val="bg1"/>
                </a:solidFill>
                <a:latin typeface="Cambria" pitchFamily="18" charset="0"/>
              </a:rPr>
              <a:t> в </a:t>
            </a:r>
            <a:r>
              <a:rPr lang="ru-RU" sz="1600" i="1" spc="0" dirty="0" err="1" smtClean="0">
                <a:solidFill>
                  <a:schemeClr val="bg1"/>
                </a:solidFill>
                <a:latin typeface="Cambria" pitchFamily="18" charset="0"/>
              </a:rPr>
              <a:t>торгівлі</a:t>
            </a:r>
            <a:r>
              <a:rPr lang="ru-RU" sz="1600" i="1" spc="0" dirty="0" smtClean="0">
                <a:solidFill>
                  <a:schemeClr val="bg1"/>
                </a:solidFill>
                <a:latin typeface="Cambria" pitchFamily="18" charset="0"/>
              </a:rPr>
              <a:t> людьми.</a:t>
            </a:r>
            <a:endParaRPr lang="ru-RU" sz="1600" spc="0" dirty="0">
              <a:solidFill>
                <a:schemeClr val="bg1"/>
              </a:solidFill>
              <a:latin typeface="Cambria" pitchFamily="18" charset="0"/>
            </a:endParaRPr>
          </a:p>
        </p:txBody>
      </p:sp>
      <p:pic>
        <p:nvPicPr>
          <p:cNvPr id="7" name="Содержимое 6" descr="Trafficking_of_women,_children_and_men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2857496"/>
            <a:ext cx="8572559" cy="385387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UuS29T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1000108"/>
            <a:ext cx="7772400" cy="71438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k-UA" sz="3200" dirty="0" smtClean="0">
                <a:solidFill>
                  <a:schemeClr val="tx1"/>
                </a:solidFill>
                <a:latin typeface="Franklin Gothic Medium" pitchFamily="34" charset="0"/>
              </a:rPr>
              <a:t>Етапи торгівлі людьми</a:t>
            </a:r>
            <a:endParaRPr lang="ru-RU" sz="3200" dirty="0">
              <a:solidFill>
                <a:schemeClr val="tx1"/>
              </a:solidFill>
              <a:latin typeface="Franklin Gothic Medium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85786" y="2357430"/>
          <a:ext cx="7772400" cy="2143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migrant-393130_960_720-960x4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00090"/>
            <a:ext cx="9144000" cy="457200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57158" y="0"/>
            <a:ext cx="8501122" cy="702358"/>
          </a:xfrm>
        </p:spPr>
        <p:txBody>
          <a:bodyPr/>
          <a:lstStyle/>
          <a:p>
            <a:pPr algn="ctr"/>
            <a:r>
              <a:rPr lang="uk-UA" altLang="ru-RU" sz="1800" spc="0" dirty="0" smtClean="0">
                <a:solidFill>
                  <a:srgbClr val="C00000"/>
                </a:solidFill>
                <a:latin typeface="Franklin Gothic Medium" pitchFamily="34" charset="0"/>
              </a:rPr>
              <a:t>Під вербуванням слід розуміти схиляння одного або кількох людей до згоди на їх використання в якості виконавців певних видів робіт або надання послуг.</a:t>
            </a:r>
            <a:r>
              <a:rPr lang="ru-RU" sz="2000" dirty="0" smtClean="0">
                <a:solidFill>
                  <a:schemeClr val="tx1"/>
                </a:solidFill>
                <a:latin typeface="Franklin Gothic Medium" pitchFamily="34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Franklin Gothic Medium" pitchFamily="34" charset="0"/>
              </a:rPr>
            </a:br>
            <a:endParaRPr lang="ru-RU" sz="2000" dirty="0">
              <a:latin typeface="Franklin Gothic Medium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721519" y="2643182"/>
            <a:ext cx="7772400" cy="392669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algn="ctr">
              <a:buNone/>
            </a:pPr>
            <a:endParaRPr kumimoji="1" lang="uk-UA" altLang="ru-RU" b="1" dirty="0" smtClean="0">
              <a:latin typeface="Cambria" pitchFamily="18" charset="0"/>
            </a:endParaRPr>
          </a:p>
          <a:p>
            <a:pPr algn="ctr">
              <a:buNone/>
            </a:pPr>
            <a:r>
              <a:rPr kumimoji="1" lang="uk-UA" altLang="ru-RU" sz="3200" b="1" dirty="0" smtClean="0">
                <a:latin typeface="Cambria" pitchFamily="18" charset="0"/>
              </a:rPr>
              <a:t>Основні методи вербування</a:t>
            </a:r>
            <a:r>
              <a:rPr kumimoji="1" lang="ru-RU" altLang="ru-RU" sz="3200" b="1" dirty="0" smtClean="0">
                <a:latin typeface="Cambria" pitchFamily="18" charset="0"/>
              </a:rPr>
              <a:t>:</a:t>
            </a:r>
          </a:p>
          <a:p>
            <a:pPr algn="ctr">
              <a:buNone/>
            </a:pPr>
            <a:endParaRPr kumimoji="1" lang="uk-UA" altLang="ru-RU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kumimoji="1" lang="ru-RU" altLang="ru-RU" sz="3200" dirty="0" err="1" smtClean="0">
                <a:latin typeface="Cambria" pitchFamily="18" charset="0"/>
              </a:rPr>
              <a:t>п</a:t>
            </a:r>
            <a:r>
              <a:rPr kumimoji="1" lang="uk-UA" altLang="ru-RU" sz="3200" dirty="0" err="1" smtClean="0">
                <a:latin typeface="Cambria" pitchFamily="18" charset="0"/>
              </a:rPr>
              <a:t>рямий</a:t>
            </a:r>
            <a:r>
              <a:rPr kumimoji="1" lang="uk-UA" altLang="ru-RU" sz="3200" dirty="0" smtClean="0">
                <a:latin typeface="Cambria" pitchFamily="18" charset="0"/>
              </a:rPr>
              <a:t> примус шляхом застосування сили чи викрадення</a:t>
            </a:r>
            <a:r>
              <a:rPr kumimoji="1" lang="ru-RU" altLang="ru-RU" sz="3200" dirty="0" smtClean="0">
                <a:latin typeface="Cambria" pitchFamily="18" charset="0"/>
              </a:rPr>
              <a:t>;</a:t>
            </a:r>
          </a:p>
          <a:p>
            <a:pPr>
              <a:buFont typeface="Wingdings" pitchFamily="2" charset="2"/>
              <a:buChar char="§"/>
            </a:pPr>
            <a:r>
              <a:rPr kumimoji="1" lang="ru-RU" altLang="ru-RU" sz="3200" dirty="0" err="1" smtClean="0">
                <a:latin typeface="Cambria" pitchFamily="18" charset="0"/>
              </a:rPr>
              <a:t>психологічний</a:t>
            </a:r>
            <a:r>
              <a:rPr kumimoji="1" lang="ru-RU" altLang="ru-RU" sz="3200" dirty="0" smtClean="0">
                <a:latin typeface="Cambria" pitchFamily="18" charset="0"/>
              </a:rPr>
              <a:t> </a:t>
            </a:r>
            <a:r>
              <a:rPr kumimoji="1" lang="ru-RU" altLang="ru-RU" sz="3200" dirty="0" err="1" smtClean="0">
                <a:latin typeface="Cambria" pitchFamily="18" charset="0"/>
              </a:rPr>
              <a:t>тиск</a:t>
            </a:r>
            <a:r>
              <a:rPr kumimoji="1" lang="ru-RU" altLang="ru-RU" sz="3200" dirty="0" smtClean="0">
                <a:latin typeface="Cambria" pitchFamily="18" charset="0"/>
              </a:rPr>
              <a:t>, шантаж;</a:t>
            </a:r>
          </a:p>
          <a:p>
            <a:pPr>
              <a:buFont typeface="Wingdings" pitchFamily="2" charset="2"/>
              <a:buChar char="§"/>
            </a:pPr>
            <a:r>
              <a:rPr kumimoji="1" lang="uk-UA" altLang="ru-RU" sz="3200" dirty="0" smtClean="0">
                <a:latin typeface="Cambria" pitchFamily="18" charset="0"/>
              </a:rPr>
              <a:t>продаж людини</a:t>
            </a:r>
            <a:r>
              <a:rPr kumimoji="1" lang="ru-RU" altLang="ru-RU" sz="3200" dirty="0" smtClean="0">
                <a:latin typeface="Cambria" pitchFamily="18" charset="0"/>
              </a:rPr>
              <a:t> – </a:t>
            </a:r>
            <a:r>
              <a:rPr kumimoji="1" lang="uk-UA" altLang="ru-RU" sz="3200" dirty="0" smtClean="0">
                <a:latin typeface="Cambria" pitchFamily="18" charset="0"/>
              </a:rPr>
              <a:t>найтиповіше у випадку дітей</a:t>
            </a:r>
            <a:r>
              <a:rPr kumimoji="1" lang="ru-RU" altLang="ru-RU" sz="3200" dirty="0" smtClean="0">
                <a:latin typeface="Cambria" pitchFamily="18" charset="0"/>
              </a:rPr>
              <a:t>;</a:t>
            </a:r>
          </a:p>
          <a:p>
            <a:pPr>
              <a:buFont typeface="Wingdings" pitchFamily="2" charset="2"/>
              <a:buChar char="§"/>
            </a:pPr>
            <a:r>
              <a:rPr kumimoji="1" lang="uk-UA" altLang="ru-RU" sz="3200" dirty="0" smtClean="0">
                <a:latin typeface="Cambria" pitchFamily="18" charset="0"/>
              </a:rPr>
              <a:t>обман шляхом надання неправдивих або напівправдивих обіцянок щодо легального працевлаштування / виїзду за кордон</a:t>
            </a:r>
            <a:r>
              <a:rPr kumimoji="1" lang="ru-RU" altLang="ru-RU" sz="3200" dirty="0" smtClean="0">
                <a:latin typeface="Cambria" pitchFamily="18" charset="0"/>
              </a:rPr>
              <a:t>;</a:t>
            </a:r>
          </a:p>
          <a:p>
            <a:pPr>
              <a:buFont typeface="Wingdings" pitchFamily="2" charset="2"/>
              <a:buChar char="§"/>
            </a:pPr>
            <a:r>
              <a:rPr kumimoji="1" lang="uk-UA" altLang="ru-RU" sz="3200" dirty="0" smtClean="0">
                <a:latin typeface="Cambria" pitchFamily="18" charset="0"/>
              </a:rPr>
              <a:t>обман щодо умов праці та винагороди</a:t>
            </a:r>
            <a:r>
              <a:rPr kumimoji="1" lang="en-GB" altLang="ru-RU" sz="3200" dirty="0" smtClean="0">
                <a:latin typeface="Cambria" pitchFamily="18" charset="0"/>
              </a:rPr>
              <a:t>;</a:t>
            </a:r>
            <a:endParaRPr kumimoji="1" lang="uk-UA" altLang="ru-RU" sz="3200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kumimoji="1" lang="uk-UA" altLang="ru-RU" sz="3200" dirty="0" smtClean="0">
                <a:latin typeface="Cambria" pitchFamily="18" charset="0"/>
              </a:rPr>
              <a:t>майже у всіх випадках - зловживання уразливістю положення!</a:t>
            </a:r>
          </a:p>
          <a:p>
            <a:endParaRPr lang="ru-RU" b="0" dirty="0">
              <a:latin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4348" y="2071678"/>
            <a:ext cx="7786742" cy="48628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buNone/>
            </a:pPr>
            <a:r>
              <a:rPr kumimoji="1" lang="uk-UA" altLang="ru-RU" sz="3200" b="1" dirty="0" smtClean="0">
                <a:latin typeface="Franklin Gothic Medium" pitchFamily="34" charset="0"/>
              </a:rPr>
              <a:t>ВЕРБУВАННЯ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753" y="285728"/>
            <a:ext cx="8115328" cy="571504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k-UA" altLang="ru-RU" sz="3200" b="1" spc="0" dirty="0" smtClean="0">
                <a:solidFill>
                  <a:schemeClr val="bg1"/>
                </a:solidFill>
                <a:latin typeface="Franklin Gothic Medium" pitchFamily="34" charset="0"/>
              </a:rPr>
              <a:t>ПЕРЕВЕЗЕННЯ</a:t>
            </a:r>
            <a:r>
              <a:rPr lang="uk-UA" altLang="ru-RU" sz="2400" b="1" spc="0" dirty="0" smtClean="0">
                <a:solidFill>
                  <a:schemeClr val="bg1"/>
                </a:solidFill>
                <a:latin typeface="Franklin Gothic Medium" pitchFamily="34" charset="0"/>
              </a:rPr>
              <a:t> </a:t>
            </a:r>
            <a:r>
              <a:rPr lang="uk-UA" altLang="ru-RU" sz="2400" spc="0" dirty="0" smtClean="0">
                <a:solidFill>
                  <a:schemeClr val="tx1"/>
                </a:solidFill>
                <a:latin typeface="Franklin Gothic Medium" pitchFamily="34" charset="0"/>
              </a:rPr>
              <a:t/>
            </a:r>
            <a:br>
              <a:rPr lang="uk-UA" altLang="ru-RU" sz="2400" spc="0" dirty="0" smtClean="0">
                <a:solidFill>
                  <a:schemeClr val="tx1"/>
                </a:solidFill>
                <a:latin typeface="Franklin Gothic Medium" pitchFamily="34" charset="0"/>
              </a:rPr>
            </a:br>
            <a:endParaRPr lang="ru-RU" sz="2400" spc="0" dirty="0">
              <a:solidFill>
                <a:schemeClr val="tx1"/>
              </a:solidFill>
              <a:latin typeface="Franklin Gothic Medium" pitchFamily="34" charset="0"/>
            </a:endParaRPr>
          </a:p>
        </p:txBody>
      </p:sp>
      <p:pic>
        <p:nvPicPr>
          <p:cNvPr id="8" name="Рисунок 7" descr="logistik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856" y="1428736"/>
            <a:ext cx="5257123" cy="2357454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0"/>
            <a:ext cx="8186766" cy="92869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uk-UA" altLang="ru-RU" sz="2400" dirty="0" smtClean="0">
                <a:latin typeface="Cambria" pitchFamily="18" charset="0"/>
              </a:rPr>
              <a:t>      </a:t>
            </a:r>
            <a:r>
              <a:rPr lang="uk-UA" altLang="ru-RU" sz="2000" dirty="0" smtClean="0">
                <a:latin typeface="Cambria" pitchFamily="18" charset="0"/>
              </a:rPr>
              <a:t>Процес, під час якого постраждалих перевозять (переміщають) в межах або за межі країни походження (через країну / країни транзиту)</a:t>
            </a:r>
            <a:r>
              <a:rPr lang="ru-RU" altLang="ru-RU" sz="2000" dirty="0" smtClean="0">
                <a:latin typeface="Cambria" pitchFamily="18" charset="0"/>
              </a:rPr>
              <a:t> </a:t>
            </a:r>
            <a:r>
              <a:rPr lang="uk-UA" altLang="ru-RU" sz="2000" dirty="0" smtClean="0">
                <a:latin typeface="Cambria" pitchFamily="18" charset="0"/>
              </a:rPr>
              <a:t>до остаточного місця призначення.</a:t>
            </a:r>
            <a:endParaRPr lang="ru-RU" sz="2000" dirty="0">
              <a:latin typeface="Cambr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5765" y="3786190"/>
            <a:ext cx="7715304" cy="28623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kumimoji="1" lang="uk-UA" altLang="ru-RU" sz="2000" b="1" dirty="0">
                <a:latin typeface="Cambria" pitchFamily="18" charset="0"/>
              </a:rPr>
              <a:t>Основні види в</a:t>
            </a:r>
            <a:r>
              <a:rPr kumimoji="1" lang="en-GB" altLang="ru-RU" sz="2000" b="1" dirty="0">
                <a:latin typeface="Cambria" pitchFamily="18" charset="0"/>
              </a:rPr>
              <a:t>’</a:t>
            </a:r>
            <a:r>
              <a:rPr kumimoji="1" lang="uk-UA" altLang="ru-RU" sz="2000" b="1" dirty="0">
                <a:latin typeface="Cambria" pitchFamily="18" charset="0"/>
              </a:rPr>
              <a:t>їзду до країни транзиту / призначення</a:t>
            </a:r>
            <a:r>
              <a:rPr kumimoji="1" lang="ru-RU" altLang="ru-RU" sz="2000" b="1" dirty="0">
                <a:latin typeface="Cambria" pitchFamily="18" charset="0"/>
              </a:rPr>
              <a:t>:</a:t>
            </a:r>
          </a:p>
          <a:p>
            <a:pPr>
              <a:lnSpc>
                <a:spcPct val="90000"/>
              </a:lnSpc>
              <a:defRPr/>
            </a:pPr>
            <a:endParaRPr kumimoji="1" lang="uk-UA" altLang="ru-RU" sz="2000" dirty="0">
              <a:latin typeface="Cambria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kumimoji="1" lang="uk-UA" altLang="ru-RU" sz="2000" b="1" dirty="0" smtClean="0">
                <a:latin typeface="Cambria" pitchFamily="18" charset="0"/>
              </a:rPr>
              <a:t> прихований</a:t>
            </a:r>
            <a:r>
              <a:rPr kumimoji="1" lang="ru-RU" altLang="ru-RU" sz="2000" b="1" dirty="0">
                <a:latin typeface="Cambria" pitchFamily="18" charset="0"/>
              </a:rPr>
              <a:t>:</a:t>
            </a:r>
            <a:r>
              <a:rPr kumimoji="1" lang="ru-RU" altLang="ru-RU" sz="2000" dirty="0">
                <a:latin typeface="Cambria" pitchFamily="18" charset="0"/>
              </a:rPr>
              <a:t> </a:t>
            </a:r>
            <a:r>
              <a:rPr kumimoji="1" lang="uk-UA" altLang="ru-RU" sz="2000" dirty="0">
                <a:latin typeface="Cambria" pitchFamily="18" charset="0"/>
              </a:rPr>
              <a:t>незаконний в</a:t>
            </a:r>
            <a:r>
              <a:rPr kumimoji="1" lang="en-GB" altLang="ru-RU" sz="2000" dirty="0">
                <a:latin typeface="Cambria" pitchFamily="18" charset="0"/>
              </a:rPr>
              <a:t>’</a:t>
            </a:r>
            <a:r>
              <a:rPr kumimoji="1" lang="uk-UA" altLang="ru-RU" sz="2000" dirty="0" err="1">
                <a:latin typeface="Cambria" pitchFamily="18" charset="0"/>
              </a:rPr>
              <a:t>їзд</a:t>
            </a:r>
            <a:r>
              <a:rPr kumimoji="1" lang="uk-UA" altLang="ru-RU" sz="2000" dirty="0">
                <a:latin typeface="Cambria" pitchFamily="18" charset="0"/>
              </a:rPr>
              <a:t> (без відповідних документів) транспортними засобами, у схованках, у контейнерах, поїздами, водними шляхами або пішки і т.д.</a:t>
            </a:r>
            <a:r>
              <a:rPr kumimoji="1" lang="ru-RU" altLang="ru-RU" sz="2000" dirty="0" smtClean="0">
                <a:latin typeface="Cambria" pitchFamily="18" charset="0"/>
              </a:rPr>
              <a:t>;</a:t>
            </a:r>
            <a:endParaRPr kumimoji="1" lang="uk-UA" altLang="ru-RU" sz="2000" dirty="0" smtClean="0">
              <a:latin typeface="Cambria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§"/>
              <a:defRPr/>
            </a:pPr>
            <a:endParaRPr kumimoji="1" lang="uk-UA" altLang="ru-RU" sz="2000" dirty="0" smtClean="0">
              <a:latin typeface="Cambria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kumimoji="1" lang="uk-UA" altLang="ru-RU" sz="2000" b="1" dirty="0" smtClean="0">
                <a:latin typeface="Cambria" pitchFamily="18" charset="0"/>
              </a:rPr>
              <a:t> відкритий:</a:t>
            </a:r>
            <a:r>
              <a:rPr kumimoji="1" lang="ru-RU" altLang="ru-RU" sz="2000" dirty="0" smtClean="0">
                <a:latin typeface="Cambria" pitchFamily="18" charset="0"/>
              </a:rPr>
              <a:t> </a:t>
            </a:r>
            <a:r>
              <a:rPr kumimoji="1" lang="uk-UA" altLang="ru-RU" sz="2000" dirty="0">
                <a:latin typeface="Cambria" pitchFamily="18" charset="0"/>
              </a:rPr>
              <a:t>використовуючи підроблені документи на в</a:t>
            </a:r>
            <a:r>
              <a:rPr kumimoji="1" lang="en-GB" altLang="ru-RU" sz="2000" dirty="0">
                <a:latin typeface="Cambria" pitchFamily="18" charset="0"/>
              </a:rPr>
              <a:t>’</a:t>
            </a:r>
            <a:r>
              <a:rPr kumimoji="1" lang="uk-UA" altLang="ru-RU" sz="2000" dirty="0" err="1">
                <a:latin typeface="Cambria" pitchFamily="18" charset="0"/>
              </a:rPr>
              <a:t>їзд</a:t>
            </a:r>
            <a:r>
              <a:rPr kumimoji="1" lang="uk-UA" altLang="ru-RU" sz="2000" dirty="0">
                <a:latin typeface="Cambria" pitchFamily="18" charset="0"/>
              </a:rPr>
              <a:t> / ви</a:t>
            </a:r>
            <a:r>
              <a:rPr kumimoji="1" lang="en-GB" altLang="ru-RU" sz="2000" dirty="0">
                <a:latin typeface="Cambria" pitchFamily="18" charset="0"/>
              </a:rPr>
              <a:t>’</a:t>
            </a:r>
            <a:r>
              <a:rPr kumimoji="1" lang="uk-UA" altLang="ru-RU" sz="2000" dirty="0" err="1">
                <a:latin typeface="Cambria" pitchFamily="18" charset="0"/>
              </a:rPr>
              <a:t>їзд</a:t>
            </a:r>
            <a:r>
              <a:rPr kumimoji="1" lang="ru-RU" altLang="ru-RU" sz="2000" dirty="0">
                <a:latin typeface="Cambria" pitchFamily="18" charset="0"/>
              </a:rPr>
              <a:t> </a:t>
            </a:r>
            <a:r>
              <a:rPr kumimoji="1" lang="ru-RU" altLang="ru-RU" sz="2000" b="1" dirty="0">
                <a:latin typeface="Cambria" pitchFamily="18" charset="0"/>
              </a:rPr>
              <a:t>АБО</a:t>
            </a:r>
            <a:r>
              <a:rPr kumimoji="1" lang="ru-RU" altLang="ru-RU" sz="2000" dirty="0">
                <a:latin typeface="Cambria" pitchFamily="18" charset="0"/>
              </a:rPr>
              <a:t> </a:t>
            </a:r>
            <a:r>
              <a:rPr kumimoji="1" lang="uk-UA" altLang="ru-RU" sz="2000" dirty="0">
                <a:latin typeface="Cambria" pitchFamily="18" charset="0"/>
              </a:rPr>
              <a:t>використовуючи справжні дійсні документи, але які мають інше призначення (наприклад, туристична або студентська віза, що не дає права на працевлаштування)</a:t>
            </a:r>
            <a:r>
              <a:rPr kumimoji="1" lang="en-GB" altLang="ru-RU" sz="2000" dirty="0">
                <a:latin typeface="Cambria" pitchFamily="18" charset="0"/>
              </a:rPr>
              <a:t> </a:t>
            </a:r>
            <a:r>
              <a:rPr kumimoji="1" lang="uk-UA" altLang="ru-RU" sz="2000" dirty="0">
                <a:latin typeface="Cambria" pitchFamily="18" charset="0"/>
              </a:rPr>
              <a:t>.</a:t>
            </a:r>
            <a:endParaRPr lang="uk-UA" altLang="ru-RU" sz="2000" dirty="0"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642918"/>
            <a:ext cx="7772400" cy="571504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k-UA" sz="3200" dirty="0" smtClean="0">
                <a:solidFill>
                  <a:schemeClr val="bg1"/>
                </a:solidFill>
              </a:rPr>
              <a:t>Види експлуатації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428736"/>
            <a:ext cx="7786742" cy="428628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uk-UA" altLang="ru-RU" sz="2400" dirty="0" smtClean="0">
              <a:latin typeface="Cambria" pitchFamily="18" charset="0"/>
            </a:endParaRPr>
          </a:p>
          <a:p>
            <a:pPr>
              <a:lnSpc>
                <a:spcPct val="80000"/>
              </a:lnSpc>
            </a:pPr>
            <a:r>
              <a:rPr lang="uk-UA" altLang="ru-RU" sz="2000" dirty="0" smtClean="0">
                <a:latin typeface="Cambria" pitchFamily="18" charset="0"/>
              </a:rPr>
              <a:t>трудова експлуатація</a:t>
            </a:r>
          </a:p>
          <a:p>
            <a:pPr>
              <a:lnSpc>
                <a:spcPct val="80000"/>
              </a:lnSpc>
            </a:pPr>
            <a:r>
              <a:rPr lang="uk-UA" altLang="ru-RU" sz="2000" dirty="0" smtClean="0">
                <a:latin typeface="Cambria" pitchFamily="18" charset="0"/>
              </a:rPr>
              <a:t>сексуальна експлуатація</a:t>
            </a:r>
          </a:p>
          <a:p>
            <a:pPr>
              <a:lnSpc>
                <a:spcPct val="80000"/>
              </a:lnSpc>
            </a:pPr>
            <a:r>
              <a:rPr lang="uk-UA" altLang="ru-RU" sz="2000" dirty="0" smtClean="0">
                <a:latin typeface="Cambria" pitchFamily="18" charset="0"/>
              </a:rPr>
              <a:t>використання в порнобізнесі</a:t>
            </a:r>
          </a:p>
          <a:p>
            <a:pPr>
              <a:lnSpc>
                <a:spcPct val="80000"/>
              </a:lnSpc>
            </a:pPr>
            <a:r>
              <a:rPr lang="uk-UA" altLang="ru-RU" sz="2000" dirty="0" smtClean="0">
                <a:latin typeface="Cambria" pitchFamily="18" charset="0"/>
              </a:rPr>
              <a:t>використання в жебрацтві</a:t>
            </a:r>
          </a:p>
          <a:p>
            <a:pPr>
              <a:lnSpc>
                <a:spcPct val="80000"/>
              </a:lnSpc>
            </a:pPr>
            <a:r>
              <a:rPr lang="uk-UA" altLang="ru-RU" sz="2000" dirty="0" smtClean="0">
                <a:latin typeface="Cambria" pitchFamily="18" charset="0"/>
              </a:rPr>
              <a:t>вилучення органів</a:t>
            </a:r>
          </a:p>
          <a:p>
            <a:pPr>
              <a:lnSpc>
                <a:spcPct val="80000"/>
              </a:lnSpc>
            </a:pPr>
            <a:r>
              <a:rPr lang="uk-UA" altLang="ru-RU" sz="2000" dirty="0" smtClean="0">
                <a:latin typeface="Cambria" pitchFamily="18" charset="0"/>
              </a:rPr>
              <a:t>проведення дослідів над людиною без її згоди</a:t>
            </a:r>
          </a:p>
          <a:p>
            <a:pPr>
              <a:lnSpc>
                <a:spcPct val="80000"/>
              </a:lnSpc>
            </a:pPr>
            <a:r>
              <a:rPr lang="uk-UA" altLang="ru-RU" sz="2000" dirty="0" smtClean="0">
                <a:latin typeface="Cambria" pitchFamily="18" charset="0"/>
              </a:rPr>
              <a:t>використання у збройних конфліктах</a:t>
            </a:r>
          </a:p>
          <a:p>
            <a:pPr>
              <a:lnSpc>
                <a:spcPct val="80000"/>
              </a:lnSpc>
            </a:pPr>
            <a:r>
              <a:rPr lang="uk-UA" altLang="ru-RU" sz="2000" dirty="0" smtClean="0">
                <a:latin typeface="Cambria" pitchFamily="18" charset="0"/>
              </a:rPr>
              <a:t>втягнення у злочинну діяльність</a:t>
            </a:r>
          </a:p>
          <a:p>
            <a:pPr>
              <a:lnSpc>
                <a:spcPct val="80000"/>
              </a:lnSpc>
            </a:pPr>
            <a:r>
              <a:rPr lang="uk-UA" altLang="ru-RU" sz="2000" dirty="0" smtClean="0">
                <a:latin typeface="Cambria" pitchFamily="18" charset="0"/>
              </a:rPr>
              <a:t>примусова вагітність</a:t>
            </a:r>
          </a:p>
          <a:p>
            <a:pPr>
              <a:lnSpc>
                <a:spcPct val="80000"/>
              </a:lnSpc>
            </a:pPr>
            <a:r>
              <a:rPr lang="uk-UA" altLang="ru-RU" sz="2000" dirty="0" smtClean="0">
                <a:latin typeface="Cambria" pitchFamily="18" charset="0"/>
              </a:rPr>
              <a:t>усиновлення / удочеріння з метою наживи</a:t>
            </a:r>
          </a:p>
          <a:p>
            <a:pPr>
              <a:lnSpc>
                <a:spcPct val="80000"/>
              </a:lnSpc>
            </a:pPr>
            <a:r>
              <a:rPr lang="uk-UA" altLang="ru-RU" sz="2000" dirty="0" smtClean="0">
                <a:latin typeface="Cambria" pitchFamily="18" charset="0"/>
              </a:rPr>
              <a:t>рабство та звичаї, подібні до рабства</a:t>
            </a:r>
          </a:p>
          <a:p>
            <a:endParaRPr lang="ru-RU" sz="2400" dirty="0">
              <a:latin typeface="Cambria" pitchFamily="18" charset="0"/>
            </a:endParaRPr>
          </a:p>
        </p:txBody>
      </p:sp>
      <p:pic>
        <p:nvPicPr>
          <p:cNvPr id="1026" name="Picture 2" descr="C:\Users\Uzer-030718\Downloads\unnamed__3_-removebg-preview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428736"/>
            <a:ext cx="3390476" cy="25396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846</TotalTime>
  <Words>620</Words>
  <Application>Microsoft Office PowerPoint</Application>
  <PresentationFormat>Экран (4:3)</PresentationFormat>
  <Paragraphs>91</Paragraphs>
  <Slides>26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Метро</vt:lpstr>
      <vt:lpstr>Слайд 1</vt:lpstr>
      <vt:lpstr>18 жовтня 2007 року –      день боротьби з торгівлею людей </vt:lpstr>
      <vt:lpstr>Торгівля  людьми – це  форма  сучасного рабства  та  порушення  прав  людини, яка карається законом</vt:lpstr>
      <vt:lpstr>КРИМІНАЛЬНИЙ КОДЕКС УКРАЇНИ, СТ.149</vt:lpstr>
      <vt:lpstr>Cхема глобальної торгівлі людьми між країнами-постачальницями та країнами призначення.  Країни-постачальниці: * жовтий — помірна кількість людей,  * помаранчевий — висока кількість людей,  * червоний — надвисока кількість людей.   Країни призначення:  * блакитний — помірна кількість людей,  * синій — висока кількість людей.  Сірим позначено країни, що не беруть участі в торгівлі людьми.</vt:lpstr>
      <vt:lpstr>Етапи торгівлі людьми</vt:lpstr>
      <vt:lpstr>Під вербуванням слід розуміти схиляння одного або кількох людей до згоди на їх використання в якості виконавців певних видів робіт або надання послуг. </vt:lpstr>
      <vt:lpstr>ПЕРЕВЕЗЕННЯ  </vt:lpstr>
      <vt:lpstr>Види експлуатації</vt:lpstr>
      <vt:lpstr>ЕКСПЛУАТАЦІЯ</vt:lpstr>
      <vt:lpstr>Слайд 11</vt:lpstr>
      <vt:lpstr>Внутрішні причини торгівлі людьми:</vt:lpstr>
      <vt:lpstr>Зовнішні причини торгівлі людьми:</vt:lpstr>
      <vt:lpstr>Причини пов’язані з “людським фактором”</vt:lpstr>
      <vt:lpstr>За оцінками Представництва Міжнародної організації з міграції (МОМ) в Україні, понад 230 000 українців постраждали від торгівлі людьми, починаючи з 1991 року, що робить Україну однією з основних країн походження постраждалих від сучасного рабства в Європі.           Більшість постраждалих, які протягом останніх років отримали допомогу від МОМ, – молодь до 35 років.   60% постраждалих від торгівлі людьми, які звернулися по допомогу до МОМ у 2016 році, – чоловіки, понад 80% постраждалих мають вищу або технічну освіту. Наймолодшій постраждалій було 3 роки, а найстаршій – 83.</vt:lpstr>
      <vt:lpstr>Типові приклади рекламних оголошень, які дають привід замислитись</vt:lpstr>
      <vt:lpstr>Відео матеріал  “Життя на продаж - Trading Lives”  https://youtu.be/3yGUs-F_4cE</vt:lpstr>
      <vt:lpstr>Міфи стосовно торгівлі людьми:</vt:lpstr>
      <vt:lpstr>Слайд 19</vt:lpstr>
      <vt:lpstr>Протидія торгівлі людьми – система заходів спрямованих на подолання торгівлі людьми шляхом її попередження і боротьби та надання допомоги і захисту особам, які постраждали від торгівлі людьми.</vt:lpstr>
      <vt:lpstr>Слайд 21</vt:lpstr>
      <vt:lpstr>Слайд 22</vt:lpstr>
      <vt:lpstr>Слайд 23</vt:lpstr>
      <vt:lpstr>Слайд 24</vt:lpstr>
      <vt:lpstr>Слайд 25</vt:lpstr>
      <vt:lpstr>Людина - НЕ ТОВАР!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Uzer-030718</dc:creator>
  <cp:lastModifiedBy>Uzer-030718</cp:lastModifiedBy>
  <cp:revision>86</cp:revision>
  <dcterms:created xsi:type="dcterms:W3CDTF">2020-05-29T11:02:04Z</dcterms:created>
  <dcterms:modified xsi:type="dcterms:W3CDTF">2020-05-31T15:43:11Z</dcterms:modified>
</cp:coreProperties>
</file>